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5bb17898d8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fb08e9c6414f20"/>
  </p:sldMasterIdLst>
  <p:sldIdLst>
    <p:sldId xmlns:r="http://schemas.openxmlformats.org/officeDocument/2006/relationships" id="256" r:id="Re242977615464387"/>
    <p:sldId xmlns:r="http://schemas.openxmlformats.org/officeDocument/2006/relationships" id="257" r:id="Rf56da048e2bd4d4a"/>
    <p:sldId xmlns:r="http://schemas.openxmlformats.org/officeDocument/2006/relationships" id="258" r:id="Rbf94046cba1647c9"/>
    <p:sldId xmlns:r="http://schemas.openxmlformats.org/officeDocument/2006/relationships" id="259" r:id="R09d59e71206447a1"/>
    <p:sldId xmlns:r="http://schemas.openxmlformats.org/officeDocument/2006/relationships" id="260" r:id="R6f56761745eb4c65"/>
    <p:sldId xmlns:r="http://schemas.openxmlformats.org/officeDocument/2006/relationships" id="261" r:id="Recfd351991db4a18"/>
    <p:sldId xmlns:r="http://schemas.openxmlformats.org/officeDocument/2006/relationships" id="262" r:id="Rf558d61251a246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b08e9c6414f20" /><Relationship Type="http://schemas.openxmlformats.org/officeDocument/2006/relationships/slide" Target="/ppt/slides/slide1.xml" Id="Re242977615464387" /><Relationship Type="http://schemas.openxmlformats.org/officeDocument/2006/relationships/slide" Target="/ppt/slides/slide2.xml" Id="Rf56da048e2bd4d4a" /><Relationship Type="http://schemas.openxmlformats.org/officeDocument/2006/relationships/slide" Target="/ppt/slides/slide3.xml" Id="Rbf94046cba1647c9" /><Relationship Type="http://schemas.openxmlformats.org/officeDocument/2006/relationships/slide" Target="/ppt/slides/slide4.xml" Id="R09d59e71206447a1" /><Relationship Type="http://schemas.openxmlformats.org/officeDocument/2006/relationships/slide" Target="/ppt/slides/slide5.xml" Id="R6f56761745eb4c65" /><Relationship Type="http://schemas.openxmlformats.org/officeDocument/2006/relationships/slide" Target="/ppt/slides/slide6.xml" Id="Recfd351991db4a18" /><Relationship Type="http://schemas.openxmlformats.org/officeDocument/2006/relationships/slide" Target="/ppt/slides/slide7.xml" Id="Rf558d61251a246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aef9e73a943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45ea563374ac5" /><Relationship Type="http://schemas.openxmlformats.org/officeDocument/2006/relationships/theme" Target="/ppt/slideMasters/theme/theme1.xml" Id="R8d0c8015c20e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45ea56337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057dbedbe42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1e30daf6c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7ec7724bf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dd922bc2c42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af4875ca340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4674aaffe48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c637d7637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SOGU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4 797 530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5 260 232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GÜNTHER SOPHIE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GÜNTHER VIBEKE E SIBBERN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925 700 525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SOGU INVEST AS</a:t>
            </a:r>
          </a:p>
        </p:txBody>
      </p:sp>
    </p:spTree>
  </p:cSld>
  <p:clrMapOvr>
    <a:masterClrMapping xmlns:a="http://schemas.openxmlformats.org/drawingml/2006/main"/>
  </p:clrMapOvr>
</p:sld>
</file>