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fd296ea00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23b43ef544ba3"/>
  </p:sldMasterIdLst>
  <p:sldIdLst>
    <p:sldId xmlns:r="http://schemas.openxmlformats.org/officeDocument/2006/relationships" id="256" r:id="R9a5fa90279714238"/>
    <p:sldId xmlns:r="http://schemas.openxmlformats.org/officeDocument/2006/relationships" id="257" r:id="R0be1d40f7deb4f0c"/>
    <p:sldId xmlns:r="http://schemas.openxmlformats.org/officeDocument/2006/relationships" id="258" r:id="R13d78d92878a4f25"/>
    <p:sldId xmlns:r="http://schemas.openxmlformats.org/officeDocument/2006/relationships" id="259" r:id="R26d2324a2cf44a7a"/>
    <p:sldId xmlns:r="http://schemas.openxmlformats.org/officeDocument/2006/relationships" id="260" r:id="R9682624e717a47d4"/>
    <p:sldId xmlns:r="http://schemas.openxmlformats.org/officeDocument/2006/relationships" id="261" r:id="Rc82c44e0b7f944b9"/>
    <p:sldId xmlns:r="http://schemas.openxmlformats.org/officeDocument/2006/relationships" id="262" r:id="R49fa4f2e3570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23b43ef544ba3" /><Relationship Type="http://schemas.openxmlformats.org/officeDocument/2006/relationships/slide" Target="/ppt/slides/slide1.xml" Id="R9a5fa90279714238" /><Relationship Type="http://schemas.openxmlformats.org/officeDocument/2006/relationships/slide" Target="/ppt/slides/slide2.xml" Id="R0be1d40f7deb4f0c" /><Relationship Type="http://schemas.openxmlformats.org/officeDocument/2006/relationships/slide" Target="/ppt/slides/slide3.xml" Id="R13d78d92878a4f25" /><Relationship Type="http://schemas.openxmlformats.org/officeDocument/2006/relationships/slide" Target="/ppt/slides/slide4.xml" Id="R26d2324a2cf44a7a" /><Relationship Type="http://schemas.openxmlformats.org/officeDocument/2006/relationships/slide" Target="/ppt/slides/slide5.xml" Id="R9682624e717a47d4" /><Relationship Type="http://schemas.openxmlformats.org/officeDocument/2006/relationships/slide" Target="/ppt/slides/slide6.xml" Id="Rc82c44e0b7f944b9" /><Relationship Type="http://schemas.openxmlformats.org/officeDocument/2006/relationships/slide" Target="/ppt/slides/slide7.xml" Id="R49fa4f2e3570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50a97975e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f04edd3ef40ad" /><Relationship Type="http://schemas.openxmlformats.org/officeDocument/2006/relationships/theme" Target="/ppt/slideMasters/theme/theme1.xml" Id="Rf0c7c7aeeda6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f04edd3ef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f924ae89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2f6540445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a4821d421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d82b7f20d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12a5058644a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e459927549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747039c11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JORDÅEN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JORDÅEN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763 288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JORDÅEN 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JORDÅEN HOLDING AS</a:t>
            </a:r>
          </a:p>
        </p:txBody>
      </p:sp>
    </p:spTree>
  </p:cSld>
  <p:clrMapOvr>
    <a:masterClrMapping xmlns:a="http://schemas.openxmlformats.org/drawingml/2006/main"/>
  </p:clrMapOvr>
</p:sld>
</file>