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704d105e11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85232eb64c4c42"/>
  </p:sldMasterIdLst>
  <p:sldIdLst>
    <p:sldId xmlns:r="http://schemas.openxmlformats.org/officeDocument/2006/relationships" id="256" r:id="R9ae697927afc43fa"/>
    <p:sldId xmlns:r="http://schemas.openxmlformats.org/officeDocument/2006/relationships" id="257" r:id="Rf5180165a6f445c0"/>
    <p:sldId xmlns:r="http://schemas.openxmlformats.org/officeDocument/2006/relationships" id="258" r:id="R365f68071755401a"/>
    <p:sldId xmlns:r="http://schemas.openxmlformats.org/officeDocument/2006/relationships" id="259" r:id="R1eb6b85496574375"/>
    <p:sldId xmlns:r="http://schemas.openxmlformats.org/officeDocument/2006/relationships" id="260" r:id="R4828564d86614271"/>
    <p:sldId xmlns:r="http://schemas.openxmlformats.org/officeDocument/2006/relationships" id="261" r:id="Rb2178a0e12c34f46"/>
    <p:sldId xmlns:r="http://schemas.openxmlformats.org/officeDocument/2006/relationships" id="262" r:id="Rae4a9c0c595f4d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5232eb64c4c42" /><Relationship Type="http://schemas.openxmlformats.org/officeDocument/2006/relationships/slide" Target="/ppt/slides/slide1.xml" Id="R9ae697927afc43fa" /><Relationship Type="http://schemas.openxmlformats.org/officeDocument/2006/relationships/slide" Target="/ppt/slides/slide2.xml" Id="Rf5180165a6f445c0" /><Relationship Type="http://schemas.openxmlformats.org/officeDocument/2006/relationships/slide" Target="/ppt/slides/slide3.xml" Id="R365f68071755401a" /><Relationship Type="http://schemas.openxmlformats.org/officeDocument/2006/relationships/slide" Target="/ppt/slides/slide4.xml" Id="R1eb6b85496574375" /><Relationship Type="http://schemas.openxmlformats.org/officeDocument/2006/relationships/slide" Target="/ppt/slides/slide5.xml" Id="R4828564d86614271" /><Relationship Type="http://schemas.openxmlformats.org/officeDocument/2006/relationships/slide" Target="/ppt/slides/slide6.xml" Id="Rb2178a0e12c34f46" /><Relationship Type="http://schemas.openxmlformats.org/officeDocument/2006/relationships/slide" Target="/ppt/slides/slide7.xml" Id="Rae4a9c0c595f4d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8e8d3e8b6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576cb96fc483f" /><Relationship Type="http://schemas.openxmlformats.org/officeDocument/2006/relationships/theme" Target="/ppt/slideMasters/theme/theme1.xml" Id="R3066c630e90540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576cb96fc48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017b40a24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14d75d92b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bf1adf1fe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7fb231ca3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80ff96b69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e5eabae6d41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ef4ae1864f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HARSJØEN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HARSJØEN ENTREPRENØR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53 380 843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4 363 533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34 450 849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57 558 170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Elfengveien 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925 696 994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HARSJØEN ENTREPRENØR AS</a:t>
            </a:r>
          </a:p>
        </p:txBody>
      </p:sp>
    </p:spTree>
  </p:cSld>
  <p:clrMapOvr>
    <a:masterClrMapping xmlns:a="http://schemas.openxmlformats.org/drawingml/2006/main"/>
  </p:clrMapOvr>
</p:sld>
</file>