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4e32ef867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f7c9cd47a4436"/>
  </p:sldMasterIdLst>
  <p:sldIdLst>
    <p:sldId xmlns:r="http://schemas.openxmlformats.org/officeDocument/2006/relationships" id="256" r:id="Rf9be283b31ad4aae"/>
    <p:sldId xmlns:r="http://schemas.openxmlformats.org/officeDocument/2006/relationships" id="257" r:id="Recfefcfdc4914b01"/>
    <p:sldId xmlns:r="http://schemas.openxmlformats.org/officeDocument/2006/relationships" id="258" r:id="R831cd20d4de24230"/>
    <p:sldId xmlns:r="http://schemas.openxmlformats.org/officeDocument/2006/relationships" id="259" r:id="Rd679e0240a2242a5"/>
    <p:sldId xmlns:r="http://schemas.openxmlformats.org/officeDocument/2006/relationships" id="260" r:id="R84837f01d6ca41eb"/>
    <p:sldId xmlns:r="http://schemas.openxmlformats.org/officeDocument/2006/relationships" id="261" r:id="R91de199e983248a4"/>
    <p:sldId xmlns:r="http://schemas.openxmlformats.org/officeDocument/2006/relationships" id="262" r:id="Re1f0fa8de373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f7c9cd47a4436" /><Relationship Type="http://schemas.openxmlformats.org/officeDocument/2006/relationships/slide" Target="/ppt/slides/slide1.xml" Id="Rf9be283b31ad4aae" /><Relationship Type="http://schemas.openxmlformats.org/officeDocument/2006/relationships/slide" Target="/ppt/slides/slide2.xml" Id="Recfefcfdc4914b01" /><Relationship Type="http://schemas.openxmlformats.org/officeDocument/2006/relationships/slide" Target="/ppt/slides/slide3.xml" Id="R831cd20d4de24230" /><Relationship Type="http://schemas.openxmlformats.org/officeDocument/2006/relationships/slide" Target="/ppt/slides/slide4.xml" Id="Rd679e0240a2242a5" /><Relationship Type="http://schemas.openxmlformats.org/officeDocument/2006/relationships/slide" Target="/ppt/slides/slide5.xml" Id="R84837f01d6ca41eb" /><Relationship Type="http://schemas.openxmlformats.org/officeDocument/2006/relationships/slide" Target="/ppt/slides/slide6.xml" Id="R91de199e983248a4" /><Relationship Type="http://schemas.openxmlformats.org/officeDocument/2006/relationships/slide" Target="/ppt/slides/slide7.xml" Id="Re1f0fa8de373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6d40f96d0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3cb5f817c4fd5" /><Relationship Type="http://schemas.openxmlformats.org/officeDocument/2006/relationships/theme" Target="/ppt/slideMasters/theme/theme1.xml" Id="Rebdaee458eca43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3cb5f817c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b218ffa540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f9512b561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d685116c5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c6d2fd30a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34d4ad3f8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549a1e7a41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80214ff3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8 690 225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