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c207acaaef4a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498e21a9684e88"/>
  </p:sldMasterIdLst>
  <p:sldIdLst>
    <p:sldId xmlns:r="http://schemas.openxmlformats.org/officeDocument/2006/relationships" id="256" r:id="R460b126117784e0a"/>
    <p:sldId xmlns:r="http://schemas.openxmlformats.org/officeDocument/2006/relationships" id="257" r:id="R88e7c077233d41c9"/>
    <p:sldId xmlns:r="http://schemas.openxmlformats.org/officeDocument/2006/relationships" id="258" r:id="Rdf18a34d23754f40"/>
    <p:sldId xmlns:r="http://schemas.openxmlformats.org/officeDocument/2006/relationships" id="259" r:id="R51402fd5f6cc4dff"/>
    <p:sldId xmlns:r="http://schemas.openxmlformats.org/officeDocument/2006/relationships" id="260" r:id="Rebf6a75c2570423d"/>
    <p:sldId xmlns:r="http://schemas.openxmlformats.org/officeDocument/2006/relationships" id="261" r:id="Ra1275bb28b7345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98e21a9684e88" /><Relationship Type="http://schemas.openxmlformats.org/officeDocument/2006/relationships/slide" Target="/ppt/slides/slide1.xml" Id="R460b126117784e0a" /><Relationship Type="http://schemas.openxmlformats.org/officeDocument/2006/relationships/slide" Target="/ppt/slides/slide2.xml" Id="R88e7c077233d41c9" /><Relationship Type="http://schemas.openxmlformats.org/officeDocument/2006/relationships/slide" Target="/ppt/slides/slide3.xml" Id="Rdf18a34d23754f40" /><Relationship Type="http://schemas.openxmlformats.org/officeDocument/2006/relationships/slide" Target="/ppt/slides/slide4.xml" Id="R51402fd5f6cc4dff" /><Relationship Type="http://schemas.openxmlformats.org/officeDocument/2006/relationships/slide" Target="/ppt/slides/slide5.xml" Id="Rebf6a75c2570423d" /><Relationship Type="http://schemas.openxmlformats.org/officeDocument/2006/relationships/slide" Target="/ppt/slides/slide6.xml" Id="Ra1275bb28b7345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7e77ee13141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8a34cb7544255" /><Relationship Type="http://schemas.openxmlformats.org/officeDocument/2006/relationships/theme" Target="/ppt/slideMasters/theme/theme1.xml" Id="Rb88bc88a7cc346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48a34cb75442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60f1bc6544c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0a66827a64d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e421e83ef49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00c86524e4b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5fb8eb2d144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6c55ac82f43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P. WIKSÉN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WIKSÉN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WIKSÉN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WIKSÉN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WIKSÉN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WIKSÉN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3 599 454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509 605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509 605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WIKSÉN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925 689 645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 WIKSÉN 2 AS</a:t>
            </a:r>
          </a:p>
        </p:txBody>
      </p:sp>
    </p:spTree>
  </p:cSld>
  <p:clrMapOvr>
    <a:masterClrMapping xmlns:a="http://schemas.openxmlformats.org/drawingml/2006/main"/>
  </p:clrMapOvr>
</p:sld>
</file>