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dbb106e90449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672c98977945a6"/>
  </p:sldMasterIdLst>
  <p:sldIdLst>
    <p:sldId xmlns:r="http://schemas.openxmlformats.org/officeDocument/2006/relationships" id="256" r:id="R3c3971bf13e747a8"/>
    <p:sldId xmlns:r="http://schemas.openxmlformats.org/officeDocument/2006/relationships" id="257" r:id="R1a69ed247f0441c9"/>
    <p:sldId xmlns:r="http://schemas.openxmlformats.org/officeDocument/2006/relationships" id="258" r:id="R1c2f99923e0f4ae8"/>
    <p:sldId xmlns:r="http://schemas.openxmlformats.org/officeDocument/2006/relationships" id="259" r:id="R7f05c934a38148b2"/>
    <p:sldId xmlns:r="http://schemas.openxmlformats.org/officeDocument/2006/relationships" id="260" r:id="R812e1150f1124c57"/>
    <p:sldId xmlns:r="http://schemas.openxmlformats.org/officeDocument/2006/relationships" id="261" r:id="R108d33dc97864a1d"/>
    <p:sldId xmlns:r="http://schemas.openxmlformats.org/officeDocument/2006/relationships" id="262" r:id="Rc8656e1d4540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72c98977945a6" /><Relationship Type="http://schemas.openxmlformats.org/officeDocument/2006/relationships/slide" Target="/ppt/slides/slide1.xml" Id="R3c3971bf13e747a8" /><Relationship Type="http://schemas.openxmlformats.org/officeDocument/2006/relationships/slide" Target="/ppt/slides/slide2.xml" Id="R1a69ed247f0441c9" /><Relationship Type="http://schemas.openxmlformats.org/officeDocument/2006/relationships/slide" Target="/ppt/slides/slide3.xml" Id="R1c2f99923e0f4ae8" /><Relationship Type="http://schemas.openxmlformats.org/officeDocument/2006/relationships/slide" Target="/ppt/slides/slide4.xml" Id="R7f05c934a38148b2" /><Relationship Type="http://schemas.openxmlformats.org/officeDocument/2006/relationships/slide" Target="/ppt/slides/slide5.xml" Id="R812e1150f1124c57" /><Relationship Type="http://schemas.openxmlformats.org/officeDocument/2006/relationships/slide" Target="/ppt/slides/slide6.xml" Id="R108d33dc97864a1d" /><Relationship Type="http://schemas.openxmlformats.org/officeDocument/2006/relationships/slide" Target="/ppt/slides/slide7.xml" Id="Rc8656e1d4540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bc88a6513946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f2516324648d0" /><Relationship Type="http://schemas.openxmlformats.org/officeDocument/2006/relationships/theme" Target="/ppt/slideMasters/theme/theme1.xml" Id="R5467bda347134b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df2516324648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159ac7a15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493aec2c8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42cf3c67e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2f8a9868746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6e41f3e5a4b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8ce49e87047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68c22f51146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−1 214 765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−1 266 084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1 110 184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 ANNA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