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52ea274a3f49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b7957e6d394c70"/>
  </p:sldMasterIdLst>
  <p:sldIdLst>
    <p:sldId xmlns:r="http://schemas.openxmlformats.org/officeDocument/2006/relationships" id="256" r:id="R96d3650f71324aef"/>
    <p:sldId xmlns:r="http://schemas.openxmlformats.org/officeDocument/2006/relationships" id="257" r:id="R391754b3339e426c"/>
    <p:sldId xmlns:r="http://schemas.openxmlformats.org/officeDocument/2006/relationships" id="258" r:id="R8cb4898a66e24e7f"/>
    <p:sldId xmlns:r="http://schemas.openxmlformats.org/officeDocument/2006/relationships" id="259" r:id="Rb02f2f69cb424768"/>
    <p:sldId xmlns:r="http://schemas.openxmlformats.org/officeDocument/2006/relationships" id="260" r:id="Ra28a1833f7d84f4f"/>
    <p:sldId xmlns:r="http://schemas.openxmlformats.org/officeDocument/2006/relationships" id="261" r:id="R97af6117b74d460f"/>
    <p:sldId xmlns:r="http://schemas.openxmlformats.org/officeDocument/2006/relationships" id="262" r:id="Rbd550321fd2f45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b7957e6d394c70" /><Relationship Type="http://schemas.openxmlformats.org/officeDocument/2006/relationships/slide" Target="/ppt/slides/slide1.xml" Id="R96d3650f71324aef" /><Relationship Type="http://schemas.openxmlformats.org/officeDocument/2006/relationships/slide" Target="/ppt/slides/slide2.xml" Id="R391754b3339e426c" /><Relationship Type="http://schemas.openxmlformats.org/officeDocument/2006/relationships/slide" Target="/ppt/slides/slide3.xml" Id="R8cb4898a66e24e7f" /><Relationship Type="http://schemas.openxmlformats.org/officeDocument/2006/relationships/slide" Target="/ppt/slides/slide4.xml" Id="Rb02f2f69cb424768" /><Relationship Type="http://schemas.openxmlformats.org/officeDocument/2006/relationships/slide" Target="/ppt/slides/slide5.xml" Id="Ra28a1833f7d84f4f" /><Relationship Type="http://schemas.openxmlformats.org/officeDocument/2006/relationships/slide" Target="/ppt/slides/slide6.xml" Id="R97af6117b74d460f" /><Relationship Type="http://schemas.openxmlformats.org/officeDocument/2006/relationships/slide" Target="/ppt/slides/slide7.xml" Id="Rbd550321fd2f45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0de9cee4b4f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3d60ffe16443d" /><Relationship Type="http://schemas.openxmlformats.org/officeDocument/2006/relationships/theme" Target="/ppt/slideMasters/theme/theme1.xml" Id="R6acea857d9d24f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23d60ffe1644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b19daa1364f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83b6b2e7845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d0dc3630047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66038b26842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3da8f4f224f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5a01a34904b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eac7ea45845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MARTIN VESTRENG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VESTRENG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VESTRENG HOLDING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VESTRENG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VESTRENG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VESTRENG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215 456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491 617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VESTRENG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VESTRENG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VESTRENG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Skanseveien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925 689 076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VESTRENG HOLDING AS</a:t>
            </a:r>
          </a:p>
        </p:txBody>
      </p:sp>
    </p:spTree>
  </p:cSld>
  <p:clrMapOvr>
    <a:masterClrMapping xmlns:a="http://schemas.openxmlformats.org/drawingml/2006/main"/>
  </p:clrMapOvr>
</p:sld>
</file>