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51a3ebe45e4c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56b092b0614849"/>
  </p:sldMasterIdLst>
  <p:sldIdLst>
    <p:sldId xmlns:r="http://schemas.openxmlformats.org/officeDocument/2006/relationships" id="256" r:id="R3f1b2c0f363d4642"/>
    <p:sldId xmlns:r="http://schemas.openxmlformats.org/officeDocument/2006/relationships" id="257" r:id="R9d2b8d452d6e4e41"/>
    <p:sldId xmlns:r="http://schemas.openxmlformats.org/officeDocument/2006/relationships" id="258" r:id="R183e217c07044ffa"/>
    <p:sldId xmlns:r="http://schemas.openxmlformats.org/officeDocument/2006/relationships" id="259" r:id="Rdfe75de0fded4978"/>
    <p:sldId xmlns:r="http://schemas.openxmlformats.org/officeDocument/2006/relationships" id="260" r:id="R0cce7e4684654a49"/>
    <p:sldId xmlns:r="http://schemas.openxmlformats.org/officeDocument/2006/relationships" id="261" r:id="R1d3b5abbcbec46d8"/>
    <p:sldId xmlns:r="http://schemas.openxmlformats.org/officeDocument/2006/relationships" id="262" r:id="R2e2647c58aab47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56b092b0614849" /><Relationship Type="http://schemas.openxmlformats.org/officeDocument/2006/relationships/slide" Target="/ppt/slides/slide1.xml" Id="R3f1b2c0f363d4642" /><Relationship Type="http://schemas.openxmlformats.org/officeDocument/2006/relationships/slide" Target="/ppt/slides/slide2.xml" Id="R9d2b8d452d6e4e41" /><Relationship Type="http://schemas.openxmlformats.org/officeDocument/2006/relationships/slide" Target="/ppt/slides/slide3.xml" Id="R183e217c07044ffa" /><Relationship Type="http://schemas.openxmlformats.org/officeDocument/2006/relationships/slide" Target="/ppt/slides/slide4.xml" Id="Rdfe75de0fded4978" /><Relationship Type="http://schemas.openxmlformats.org/officeDocument/2006/relationships/slide" Target="/ppt/slides/slide5.xml" Id="R0cce7e4684654a49" /><Relationship Type="http://schemas.openxmlformats.org/officeDocument/2006/relationships/slide" Target="/ppt/slides/slide6.xml" Id="R1d3b5abbcbec46d8" /><Relationship Type="http://schemas.openxmlformats.org/officeDocument/2006/relationships/slide" Target="/ppt/slides/slide7.xml" Id="R2e2647c58aab47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d4af9fbbd245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4985ad2e24eb0" /><Relationship Type="http://schemas.openxmlformats.org/officeDocument/2006/relationships/theme" Target="/ppt/slideMasters/theme/theme1.xml" Id="R8bd074b5e03442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a4985ad2e24e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c0f7bdb8441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83cade10b4b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8340c28b749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2e43b06924e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b2a325f1841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ee7f66cae4e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d8ceb55d640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IBALANSE SOTRA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IBALANSE SOTRA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3 703 241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226 762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786 714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IBALANSE HOLDING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ANGELTVEIT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Trollhaugmyra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925 686 913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