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4bfd4f9d2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d566ca02547c4"/>
  </p:sldMasterIdLst>
  <p:sldIdLst>
    <p:sldId xmlns:r="http://schemas.openxmlformats.org/officeDocument/2006/relationships" id="256" r:id="R7489765e029a45c5"/>
    <p:sldId xmlns:r="http://schemas.openxmlformats.org/officeDocument/2006/relationships" id="257" r:id="Rf003d49e88514f6e"/>
    <p:sldId xmlns:r="http://schemas.openxmlformats.org/officeDocument/2006/relationships" id="258" r:id="R1e3efed666ed493c"/>
    <p:sldId xmlns:r="http://schemas.openxmlformats.org/officeDocument/2006/relationships" id="259" r:id="Rec70e531e1a54e4c"/>
    <p:sldId xmlns:r="http://schemas.openxmlformats.org/officeDocument/2006/relationships" id="260" r:id="R070b77e18378421f"/>
    <p:sldId xmlns:r="http://schemas.openxmlformats.org/officeDocument/2006/relationships" id="261" r:id="R3f911b9f29694295"/>
    <p:sldId xmlns:r="http://schemas.openxmlformats.org/officeDocument/2006/relationships" id="262" r:id="R2b9e568e80a54c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d566ca02547c4" /><Relationship Type="http://schemas.openxmlformats.org/officeDocument/2006/relationships/slide" Target="/ppt/slides/slide1.xml" Id="R7489765e029a45c5" /><Relationship Type="http://schemas.openxmlformats.org/officeDocument/2006/relationships/slide" Target="/ppt/slides/slide2.xml" Id="Rf003d49e88514f6e" /><Relationship Type="http://schemas.openxmlformats.org/officeDocument/2006/relationships/slide" Target="/ppt/slides/slide3.xml" Id="R1e3efed666ed493c" /><Relationship Type="http://schemas.openxmlformats.org/officeDocument/2006/relationships/slide" Target="/ppt/slides/slide4.xml" Id="Rec70e531e1a54e4c" /><Relationship Type="http://schemas.openxmlformats.org/officeDocument/2006/relationships/slide" Target="/ppt/slides/slide5.xml" Id="R070b77e18378421f" /><Relationship Type="http://schemas.openxmlformats.org/officeDocument/2006/relationships/slide" Target="/ppt/slides/slide6.xml" Id="R3f911b9f29694295" /><Relationship Type="http://schemas.openxmlformats.org/officeDocument/2006/relationships/slide" Target="/ppt/slides/slide7.xml" Id="R2b9e568e80a54c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5da10773e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8ab040a664cc2" /><Relationship Type="http://schemas.openxmlformats.org/officeDocument/2006/relationships/theme" Target="/ppt/slideMasters/theme/theme1.xml" Id="Re01476e6f49c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8ab040a66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3b8be819d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e39e8ca53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ef383dbc9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48e1efae0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1a6664776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c8353ddd34c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19c1c6861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