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9b7ae2469d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d2abedccb4f27"/>
  </p:sldMasterIdLst>
  <p:sldIdLst>
    <p:sldId xmlns:r="http://schemas.openxmlformats.org/officeDocument/2006/relationships" id="256" r:id="R2ca1d6d40a3b4a64"/>
    <p:sldId xmlns:r="http://schemas.openxmlformats.org/officeDocument/2006/relationships" id="257" r:id="R818dde307488411f"/>
    <p:sldId xmlns:r="http://schemas.openxmlformats.org/officeDocument/2006/relationships" id="258" r:id="R92143ed9ce57496c"/>
    <p:sldId xmlns:r="http://schemas.openxmlformats.org/officeDocument/2006/relationships" id="259" r:id="R2043cea662b941d5"/>
    <p:sldId xmlns:r="http://schemas.openxmlformats.org/officeDocument/2006/relationships" id="260" r:id="R6a4c850091b34537"/>
    <p:sldId xmlns:r="http://schemas.openxmlformats.org/officeDocument/2006/relationships" id="261" r:id="R84cf0c03ce2f4ab7"/>
    <p:sldId xmlns:r="http://schemas.openxmlformats.org/officeDocument/2006/relationships" id="262" r:id="R9cf38c13934b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d2abedccb4f27" /><Relationship Type="http://schemas.openxmlformats.org/officeDocument/2006/relationships/slide" Target="/ppt/slides/slide1.xml" Id="R2ca1d6d40a3b4a64" /><Relationship Type="http://schemas.openxmlformats.org/officeDocument/2006/relationships/slide" Target="/ppt/slides/slide2.xml" Id="R818dde307488411f" /><Relationship Type="http://schemas.openxmlformats.org/officeDocument/2006/relationships/slide" Target="/ppt/slides/slide3.xml" Id="R92143ed9ce57496c" /><Relationship Type="http://schemas.openxmlformats.org/officeDocument/2006/relationships/slide" Target="/ppt/slides/slide4.xml" Id="R2043cea662b941d5" /><Relationship Type="http://schemas.openxmlformats.org/officeDocument/2006/relationships/slide" Target="/ppt/slides/slide5.xml" Id="R6a4c850091b34537" /><Relationship Type="http://schemas.openxmlformats.org/officeDocument/2006/relationships/slide" Target="/ppt/slides/slide6.xml" Id="R84cf0c03ce2f4ab7" /><Relationship Type="http://schemas.openxmlformats.org/officeDocument/2006/relationships/slide" Target="/ppt/slides/slide7.xml" Id="R9cf38c13934b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1064e3ab342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b689557b5406a" /><Relationship Type="http://schemas.openxmlformats.org/officeDocument/2006/relationships/theme" Target="/ppt/slideMasters/theme/theme1.xml" Id="Rf4877af3d88145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b689557b5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86e6ac5dd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469226e35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a9fa1833948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e1c16fd98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57818199649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f9b6d39e041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50d5db63c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ÅRNES TANNREGULERING &amp; TANNHELSE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ÅRNES TANNREGULERING &amp; TANNHELSE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6 944 826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764 764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4 560 420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KAUR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PAPILLON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Seterstøavegen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TANNREGULERING &amp; TANNHELSE AS</a:t>
            </a:r>
          </a:p>
        </p:txBody>
      </p:sp>
    </p:spTree>
  </p:cSld>
  <p:clrMapOvr>
    <a:masterClrMapping xmlns:a="http://schemas.openxmlformats.org/drawingml/2006/main"/>
  </p:clrMapOvr>
</p:sld>
</file>