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4a0998d7442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fd0dc8473549c2"/>
  </p:sldMasterIdLst>
  <p:sldIdLst>
    <p:sldId xmlns:r="http://schemas.openxmlformats.org/officeDocument/2006/relationships" id="256" r:id="Rf0384476136c4895"/>
    <p:sldId xmlns:r="http://schemas.openxmlformats.org/officeDocument/2006/relationships" id="257" r:id="R8b5b2ec6b33b409a"/>
    <p:sldId xmlns:r="http://schemas.openxmlformats.org/officeDocument/2006/relationships" id="258" r:id="Ra9a5212f65c5429f"/>
    <p:sldId xmlns:r="http://schemas.openxmlformats.org/officeDocument/2006/relationships" id="259" r:id="Rcb355448f91f493c"/>
    <p:sldId xmlns:r="http://schemas.openxmlformats.org/officeDocument/2006/relationships" id="260" r:id="R4e30d813c7d44fe1"/>
    <p:sldId xmlns:r="http://schemas.openxmlformats.org/officeDocument/2006/relationships" id="261" r:id="R297432107ef7478b"/>
    <p:sldId xmlns:r="http://schemas.openxmlformats.org/officeDocument/2006/relationships" id="262" r:id="R9e1aa1a0777e43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d0dc8473549c2" /><Relationship Type="http://schemas.openxmlformats.org/officeDocument/2006/relationships/slide" Target="/ppt/slides/slide1.xml" Id="Rf0384476136c4895" /><Relationship Type="http://schemas.openxmlformats.org/officeDocument/2006/relationships/slide" Target="/ppt/slides/slide2.xml" Id="R8b5b2ec6b33b409a" /><Relationship Type="http://schemas.openxmlformats.org/officeDocument/2006/relationships/slide" Target="/ppt/slides/slide3.xml" Id="Ra9a5212f65c5429f" /><Relationship Type="http://schemas.openxmlformats.org/officeDocument/2006/relationships/slide" Target="/ppt/slides/slide4.xml" Id="Rcb355448f91f493c" /><Relationship Type="http://schemas.openxmlformats.org/officeDocument/2006/relationships/slide" Target="/ppt/slides/slide5.xml" Id="R4e30d813c7d44fe1" /><Relationship Type="http://schemas.openxmlformats.org/officeDocument/2006/relationships/slide" Target="/ppt/slides/slide6.xml" Id="R297432107ef7478b" /><Relationship Type="http://schemas.openxmlformats.org/officeDocument/2006/relationships/slide" Target="/ppt/slides/slide7.xml" Id="R9e1aa1a0777e43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8e2c3dd1342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0789e376c4ea4" /><Relationship Type="http://schemas.openxmlformats.org/officeDocument/2006/relationships/theme" Target="/ppt/slideMasters/theme/theme1.xml" Id="R12dea349bd7341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50789e376c4e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5d8f5360148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3b74325b249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f0bc14d9f43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72d80a6e440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667f5baab4b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f3ff5ffe843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479f120324d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KJELSTAD EL-SERVICE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KJELSTAD EL-SERVICE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KJELSTAD EL-SERVICE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KJELSTAD EL-SERVICE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KJELSTAD EL-SERVICE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KJELSTAD EL-SERVICE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KJELSTAD EL-SERVICE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KJELSTAD SONDRE RICHARD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KJELSTAD EL-SERVICE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925 677 450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KJELSTAD EL-SERVICE AS</a:t>
            </a:r>
          </a:p>
        </p:txBody>
      </p:sp>
    </p:spTree>
  </p:cSld>
  <p:clrMapOvr>
    <a:masterClrMapping xmlns:a="http://schemas.openxmlformats.org/drawingml/2006/main"/>
  </p:clrMapOvr>
</p:sld>
</file>