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9ce77455194a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72f0845d35490b"/>
  </p:sldMasterIdLst>
  <p:sldIdLst>
    <p:sldId xmlns:r="http://schemas.openxmlformats.org/officeDocument/2006/relationships" id="256" r:id="R9c9e10e5850d4b7a"/>
    <p:sldId xmlns:r="http://schemas.openxmlformats.org/officeDocument/2006/relationships" id="257" r:id="Rc3175098c4214eb6"/>
    <p:sldId xmlns:r="http://schemas.openxmlformats.org/officeDocument/2006/relationships" id="258" r:id="R8b30c186d94a435b"/>
    <p:sldId xmlns:r="http://schemas.openxmlformats.org/officeDocument/2006/relationships" id="259" r:id="R5446d2b890b34ff4"/>
    <p:sldId xmlns:r="http://schemas.openxmlformats.org/officeDocument/2006/relationships" id="260" r:id="R89f7cbd0e99e4508"/>
    <p:sldId xmlns:r="http://schemas.openxmlformats.org/officeDocument/2006/relationships" id="261" r:id="R4546d252233e4459"/>
    <p:sldId xmlns:r="http://schemas.openxmlformats.org/officeDocument/2006/relationships" id="262" r:id="R04fdc73ea90b42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72f0845d35490b" /><Relationship Type="http://schemas.openxmlformats.org/officeDocument/2006/relationships/slide" Target="/ppt/slides/slide1.xml" Id="R9c9e10e5850d4b7a" /><Relationship Type="http://schemas.openxmlformats.org/officeDocument/2006/relationships/slide" Target="/ppt/slides/slide2.xml" Id="Rc3175098c4214eb6" /><Relationship Type="http://schemas.openxmlformats.org/officeDocument/2006/relationships/slide" Target="/ppt/slides/slide3.xml" Id="R8b30c186d94a435b" /><Relationship Type="http://schemas.openxmlformats.org/officeDocument/2006/relationships/slide" Target="/ppt/slides/slide4.xml" Id="R5446d2b890b34ff4" /><Relationship Type="http://schemas.openxmlformats.org/officeDocument/2006/relationships/slide" Target="/ppt/slides/slide5.xml" Id="R89f7cbd0e99e4508" /><Relationship Type="http://schemas.openxmlformats.org/officeDocument/2006/relationships/slide" Target="/ppt/slides/slide6.xml" Id="R4546d252233e4459" /><Relationship Type="http://schemas.openxmlformats.org/officeDocument/2006/relationships/slide" Target="/ppt/slides/slide7.xml" Id="R04fdc73ea90b42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f85ca964be43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c74c68ae14cc4" /><Relationship Type="http://schemas.openxmlformats.org/officeDocument/2006/relationships/theme" Target="/ppt/slideMasters/theme/theme1.xml" Id="Ra4b265a606d44c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1c74c68ae14c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f8ad4464f41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4a2d2745247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5de4bb81241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4dfeed94d48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b3253b69d45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925add77444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268667cb145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OPPLAND OLJEFYRINGSERVICE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OPPLAND OLJEFYRINGSERVICE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OPPLAND OLJEFYRINGSERVICE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OPPLAND OLJEFYRINGSERVICE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OPPLAND OLJEFYRINGSERVICE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OPPLAND OLJEFYRINGSERVICE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153 781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120 333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143 199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OPPLAND OLJEFYRINGSERVICE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ANDERSSON FRODE KAMP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OPPLAND OLJEFYRINGSERVICE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Sundgata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925 676 977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OPPLAND OLJEFYRINGSERVICE AS</a:t>
            </a:r>
          </a:p>
        </p:txBody>
      </p:sp>
    </p:spTree>
  </p:cSld>
  <p:clrMapOvr>
    <a:masterClrMapping xmlns:a="http://schemas.openxmlformats.org/drawingml/2006/main"/>
  </p:clrMapOvr>
</p:sld>
</file>