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c82b8e741e45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0fd861d6b64a1b"/>
  </p:sldMasterIdLst>
  <p:sldIdLst>
    <p:sldId xmlns:r="http://schemas.openxmlformats.org/officeDocument/2006/relationships" id="256" r:id="R3dc5635ffc8f49c8"/>
    <p:sldId xmlns:r="http://schemas.openxmlformats.org/officeDocument/2006/relationships" id="257" r:id="Rc447ad996ad24dc7"/>
    <p:sldId xmlns:r="http://schemas.openxmlformats.org/officeDocument/2006/relationships" id="258" r:id="Rfa6029e00d38443f"/>
    <p:sldId xmlns:r="http://schemas.openxmlformats.org/officeDocument/2006/relationships" id="259" r:id="R0486b110af754c77"/>
    <p:sldId xmlns:r="http://schemas.openxmlformats.org/officeDocument/2006/relationships" id="260" r:id="Raf47fe0ff331423e"/>
    <p:sldId xmlns:r="http://schemas.openxmlformats.org/officeDocument/2006/relationships" id="261" r:id="Rd5d219a797ba42b6"/>
    <p:sldId xmlns:r="http://schemas.openxmlformats.org/officeDocument/2006/relationships" id="262" r:id="R598bf29e954940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fd861d6b64a1b" /><Relationship Type="http://schemas.openxmlformats.org/officeDocument/2006/relationships/slide" Target="/ppt/slides/slide1.xml" Id="R3dc5635ffc8f49c8" /><Relationship Type="http://schemas.openxmlformats.org/officeDocument/2006/relationships/slide" Target="/ppt/slides/slide2.xml" Id="Rc447ad996ad24dc7" /><Relationship Type="http://schemas.openxmlformats.org/officeDocument/2006/relationships/slide" Target="/ppt/slides/slide3.xml" Id="Rfa6029e00d38443f" /><Relationship Type="http://schemas.openxmlformats.org/officeDocument/2006/relationships/slide" Target="/ppt/slides/slide4.xml" Id="R0486b110af754c77" /><Relationship Type="http://schemas.openxmlformats.org/officeDocument/2006/relationships/slide" Target="/ppt/slides/slide5.xml" Id="Raf47fe0ff331423e" /><Relationship Type="http://schemas.openxmlformats.org/officeDocument/2006/relationships/slide" Target="/ppt/slides/slide6.xml" Id="Rd5d219a797ba42b6" /><Relationship Type="http://schemas.openxmlformats.org/officeDocument/2006/relationships/slide" Target="/ppt/slides/slide7.xml" Id="R598bf29e954940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dd5649bd24a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c328c6e8942f7" /><Relationship Type="http://schemas.openxmlformats.org/officeDocument/2006/relationships/theme" Target="/ppt/slideMasters/theme/theme1.xml" Id="R0abf383ba87c4a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ec328c6e89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e84ff129144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4ab967ca34f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f991c9bf44a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5d6f0a7ab44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a006d8cb44f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1e0f57b0a43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260474c2b47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TAO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TAO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TAO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TAO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TAO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TAO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787 454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TAO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YANG LIN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TAO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Skjettenveien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1466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925 676 357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TAO AS</a:t>
            </a:r>
          </a:p>
        </p:txBody>
      </p:sp>
    </p:spTree>
  </p:cSld>
  <p:clrMapOvr>
    <a:masterClrMapping xmlns:a="http://schemas.openxmlformats.org/drawingml/2006/main"/>
  </p:clrMapOvr>
</p:sld>
</file>