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cc1b838779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5fa2b26b104e04"/>
  </p:sldMasterIdLst>
  <p:sldIdLst>
    <p:sldId xmlns:r="http://schemas.openxmlformats.org/officeDocument/2006/relationships" id="256" r:id="Rde71d044ea6d4882"/>
    <p:sldId xmlns:r="http://schemas.openxmlformats.org/officeDocument/2006/relationships" id="257" r:id="Rdd0194d6ca054fde"/>
    <p:sldId xmlns:r="http://schemas.openxmlformats.org/officeDocument/2006/relationships" id="258" r:id="R32549f2a2c094547"/>
    <p:sldId xmlns:r="http://schemas.openxmlformats.org/officeDocument/2006/relationships" id="259" r:id="R0880ad8a639c455d"/>
    <p:sldId xmlns:r="http://schemas.openxmlformats.org/officeDocument/2006/relationships" id="260" r:id="R175c63172c374b56"/>
    <p:sldId xmlns:r="http://schemas.openxmlformats.org/officeDocument/2006/relationships" id="261" r:id="R2f251ae63b04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fa2b26b104e04" /><Relationship Type="http://schemas.openxmlformats.org/officeDocument/2006/relationships/slide" Target="/ppt/slides/slide1.xml" Id="Rde71d044ea6d4882" /><Relationship Type="http://schemas.openxmlformats.org/officeDocument/2006/relationships/slide" Target="/ppt/slides/slide2.xml" Id="Rdd0194d6ca054fde" /><Relationship Type="http://schemas.openxmlformats.org/officeDocument/2006/relationships/slide" Target="/ppt/slides/slide3.xml" Id="R32549f2a2c094547" /><Relationship Type="http://schemas.openxmlformats.org/officeDocument/2006/relationships/slide" Target="/ppt/slides/slide4.xml" Id="R0880ad8a639c455d" /><Relationship Type="http://schemas.openxmlformats.org/officeDocument/2006/relationships/slide" Target="/ppt/slides/slide5.xml" Id="R175c63172c374b56" /><Relationship Type="http://schemas.openxmlformats.org/officeDocument/2006/relationships/slide" Target="/ppt/slides/slide6.xml" Id="R2f251ae63b04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12b0c845714f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c29c585b24cdd" /><Relationship Type="http://schemas.openxmlformats.org/officeDocument/2006/relationships/theme" Target="/ppt/slideMasters/theme/theme1.xml" Id="Ra60e5715b13e4f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c29c585b2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aa28dca3145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f27f996a6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5cd0161b6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a348e4401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536eb76054e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fb99e67f7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MCINTYRE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MCINTYRE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925 676 063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MCINTYRE HOLDING AS</a:t>
            </a:r>
          </a:p>
        </p:txBody>
      </p:sp>
    </p:spTree>
  </p:cSld>
  <p:clrMapOvr>
    <a:masterClrMapping xmlns:a="http://schemas.openxmlformats.org/drawingml/2006/main"/>
  </p:clrMapOvr>
</p:sld>
</file>