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8d1e27938f45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abd6def9e24b96"/>
  </p:sldMasterIdLst>
  <p:sldIdLst>
    <p:sldId xmlns:r="http://schemas.openxmlformats.org/officeDocument/2006/relationships" id="256" r:id="Rd36b6e6fa90f4fe9"/>
    <p:sldId xmlns:r="http://schemas.openxmlformats.org/officeDocument/2006/relationships" id="257" r:id="Rfbb81c7e4e6b4f0c"/>
    <p:sldId xmlns:r="http://schemas.openxmlformats.org/officeDocument/2006/relationships" id="258" r:id="R5d956da5ba574647"/>
    <p:sldId xmlns:r="http://schemas.openxmlformats.org/officeDocument/2006/relationships" id="259" r:id="R8cc9a59e1dfd4158"/>
    <p:sldId xmlns:r="http://schemas.openxmlformats.org/officeDocument/2006/relationships" id="260" r:id="R829eaeb7358b46fd"/>
    <p:sldId xmlns:r="http://schemas.openxmlformats.org/officeDocument/2006/relationships" id="261" r:id="Rb30f023436b148a4"/>
    <p:sldId xmlns:r="http://schemas.openxmlformats.org/officeDocument/2006/relationships" id="262" r:id="R253e36381fe54f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abd6def9e24b96" /><Relationship Type="http://schemas.openxmlformats.org/officeDocument/2006/relationships/slide" Target="/ppt/slides/slide1.xml" Id="Rd36b6e6fa90f4fe9" /><Relationship Type="http://schemas.openxmlformats.org/officeDocument/2006/relationships/slide" Target="/ppt/slides/slide2.xml" Id="Rfbb81c7e4e6b4f0c" /><Relationship Type="http://schemas.openxmlformats.org/officeDocument/2006/relationships/slide" Target="/ppt/slides/slide3.xml" Id="R5d956da5ba574647" /><Relationship Type="http://schemas.openxmlformats.org/officeDocument/2006/relationships/slide" Target="/ppt/slides/slide4.xml" Id="R8cc9a59e1dfd4158" /><Relationship Type="http://schemas.openxmlformats.org/officeDocument/2006/relationships/slide" Target="/ppt/slides/slide5.xml" Id="R829eaeb7358b46fd" /><Relationship Type="http://schemas.openxmlformats.org/officeDocument/2006/relationships/slide" Target="/ppt/slides/slide6.xml" Id="Rb30f023436b148a4" /><Relationship Type="http://schemas.openxmlformats.org/officeDocument/2006/relationships/slide" Target="/ppt/slides/slide7.xml" Id="R253e36381fe54f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e2669966484b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d191bce0c4698" /><Relationship Type="http://schemas.openxmlformats.org/officeDocument/2006/relationships/theme" Target="/ppt/slideMasters/theme/theme1.xml" Id="Rbd85c357d7b844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1d191bce0c46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ea6e5942146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c989e192343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9a8540d484c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48edc0b414e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b8857b13d43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85152fc2b4b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a4baae39749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SEEDLING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SEEDLING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1 477 170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35 294 192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35 585 781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SOLLAND HEGE EREVIK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Hjaltlandsgata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925 670 243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SEEDLING AS</a:t>
            </a:r>
          </a:p>
        </p:txBody>
      </p:sp>
    </p:spTree>
  </p:cSld>
  <p:clrMapOvr>
    <a:masterClrMapping xmlns:a="http://schemas.openxmlformats.org/drawingml/2006/main"/>
  </p:clrMapOvr>
</p:sld>
</file>