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431d8e8d5048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259cc0006b493f"/>
  </p:sldMasterIdLst>
  <p:sldIdLst>
    <p:sldId xmlns:r="http://schemas.openxmlformats.org/officeDocument/2006/relationships" id="256" r:id="R39b8a9b93ca24ab2"/>
    <p:sldId xmlns:r="http://schemas.openxmlformats.org/officeDocument/2006/relationships" id="257" r:id="R233516ef1c334c8c"/>
    <p:sldId xmlns:r="http://schemas.openxmlformats.org/officeDocument/2006/relationships" id="258" r:id="R22c6008a9a9a4d06"/>
    <p:sldId xmlns:r="http://schemas.openxmlformats.org/officeDocument/2006/relationships" id="259" r:id="R34be0c6e78464240"/>
    <p:sldId xmlns:r="http://schemas.openxmlformats.org/officeDocument/2006/relationships" id="260" r:id="R153550229d164bb6"/>
    <p:sldId xmlns:r="http://schemas.openxmlformats.org/officeDocument/2006/relationships" id="261" r:id="R70129ad8d88f4f35"/>
    <p:sldId xmlns:r="http://schemas.openxmlformats.org/officeDocument/2006/relationships" id="262" r:id="Re0cd152b99b649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259cc0006b493f" /><Relationship Type="http://schemas.openxmlformats.org/officeDocument/2006/relationships/slide" Target="/ppt/slides/slide1.xml" Id="R39b8a9b93ca24ab2" /><Relationship Type="http://schemas.openxmlformats.org/officeDocument/2006/relationships/slide" Target="/ppt/slides/slide2.xml" Id="R233516ef1c334c8c" /><Relationship Type="http://schemas.openxmlformats.org/officeDocument/2006/relationships/slide" Target="/ppt/slides/slide3.xml" Id="R22c6008a9a9a4d06" /><Relationship Type="http://schemas.openxmlformats.org/officeDocument/2006/relationships/slide" Target="/ppt/slides/slide4.xml" Id="R34be0c6e78464240" /><Relationship Type="http://schemas.openxmlformats.org/officeDocument/2006/relationships/slide" Target="/ppt/slides/slide5.xml" Id="R153550229d164bb6" /><Relationship Type="http://schemas.openxmlformats.org/officeDocument/2006/relationships/slide" Target="/ppt/slides/slide6.xml" Id="R70129ad8d88f4f35" /><Relationship Type="http://schemas.openxmlformats.org/officeDocument/2006/relationships/slide" Target="/ppt/slides/slide7.xml" Id="Re0cd152b99b649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db2dbc3fae47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8c05db7fc4ffe" /><Relationship Type="http://schemas.openxmlformats.org/officeDocument/2006/relationships/theme" Target="/ppt/slideMasters/theme/theme1.xml" Id="R9356c714792d45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b8c05db7fc4f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4eb25099849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1d36974894c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29d6a22cd45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21881cc7d49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aa898dd6c43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1773da07445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0b8167ab446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SØRLIE ØRE NESE HALS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SØRLIE ØRE NESE HALS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SØRLIE ØRE NESE HALS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SØRLIE ØRE NESE HALS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SØRLIE ØRE NESE HALS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SØRLIE ØRE NESE HALS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9 492 092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1 116 571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725 829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6 438 754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SØRLIE ØRE NESE HALS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SØRLIE GRO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SØRLIE ØRE NESE HALS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925 669 792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SØRLIE ØRE NESE HALS AS</a:t>
            </a:r>
          </a:p>
        </p:txBody>
      </p:sp>
    </p:spTree>
  </p:cSld>
  <p:clrMapOvr>
    <a:masterClrMapping xmlns:a="http://schemas.openxmlformats.org/drawingml/2006/main"/>
  </p:clrMapOvr>
</p:sld>
</file>