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2e133b7c8642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fb406c9c674552"/>
  </p:sldMasterIdLst>
  <p:sldIdLst>
    <p:sldId xmlns:r="http://schemas.openxmlformats.org/officeDocument/2006/relationships" id="256" r:id="R10f795549d334e90"/>
    <p:sldId xmlns:r="http://schemas.openxmlformats.org/officeDocument/2006/relationships" id="257" r:id="R57abc4f118794b6c"/>
    <p:sldId xmlns:r="http://schemas.openxmlformats.org/officeDocument/2006/relationships" id="258" r:id="Rd978b52a6b7146cf"/>
    <p:sldId xmlns:r="http://schemas.openxmlformats.org/officeDocument/2006/relationships" id="259" r:id="R5af534d2d3ec4e41"/>
    <p:sldId xmlns:r="http://schemas.openxmlformats.org/officeDocument/2006/relationships" id="260" r:id="R18df32118c6d40e8"/>
    <p:sldId xmlns:r="http://schemas.openxmlformats.org/officeDocument/2006/relationships" id="261" r:id="R65a972d2fe364ff7"/>
    <p:sldId xmlns:r="http://schemas.openxmlformats.org/officeDocument/2006/relationships" id="262" r:id="Rc8e05a224b1d4b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fb406c9c674552" /><Relationship Type="http://schemas.openxmlformats.org/officeDocument/2006/relationships/slide" Target="/ppt/slides/slide1.xml" Id="R10f795549d334e90" /><Relationship Type="http://schemas.openxmlformats.org/officeDocument/2006/relationships/slide" Target="/ppt/slides/slide2.xml" Id="R57abc4f118794b6c" /><Relationship Type="http://schemas.openxmlformats.org/officeDocument/2006/relationships/slide" Target="/ppt/slides/slide3.xml" Id="Rd978b52a6b7146cf" /><Relationship Type="http://schemas.openxmlformats.org/officeDocument/2006/relationships/slide" Target="/ppt/slides/slide4.xml" Id="R5af534d2d3ec4e41" /><Relationship Type="http://schemas.openxmlformats.org/officeDocument/2006/relationships/slide" Target="/ppt/slides/slide5.xml" Id="R18df32118c6d40e8" /><Relationship Type="http://schemas.openxmlformats.org/officeDocument/2006/relationships/slide" Target="/ppt/slides/slide6.xml" Id="R65a972d2fe364ff7" /><Relationship Type="http://schemas.openxmlformats.org/officeDocument/2006/relationships/slide" Target="/ppt/slides/slide7.xml" Id="Rc8e05a224b1d4b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2b0a04616f48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ce6a599f64b9d" /><Relationship Type="http://schemas.openxmlformats.org/officeDocument/2006/relationships/theme" Target="/ppt/slideMasters/theme/theme1.xml" Id="R48446c05f3f447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7ce6a599f64b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a0acbbf9141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d7bb8614d4e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aed61abfb49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5841e009440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344556ca94e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123fd4d9947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9720eb66c41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ART LEGNO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 LEGNO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ART LEGNO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 LEGNO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 LEGNO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 LEGNO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2 717 036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165 498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−316 251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531 238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 LEGNO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CENAJ SERAFIN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 LEGNO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925 668 079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 LEGNO BYGG AS</a:t>
            </a:r>
          </a:p>
        </p:txBody>
      </p:sp>
    </p:spTree>
  </p:cSld>
  <p:clrMapOvr>
    <a:masterClrMapping xmlns:a="http://schemas.openxmlformats.org/drawingml/2006/main"/>
  </p:clrMapOvr>
</p:sld>
</file>