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72453ba36742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cfc16173834568"/>
  </p:sldMasterIdLst>
  <p:sldIdLst>
    <p:sldId xmlns:r="http://schemas.openxmlformats.org/officeDocument/2006/relationships" id="256" r:id="R351019620cec4947"/>
    <p:sldId xmlns:r="http://schemas.openxmlformats.org/officeDocument/2006/relationships" id="257" r:id="Re2058ccdfd4947f8"/>
    <p:sldId xmlns:r="http://schemas.openxmlformats.org/officeDocument/2006/relationships" id="258" r:id="R8a2201605fcb45fd"/>
    <p:sldId xmlns:r="http://schemas.openxmlformats.org/officeDocument/2006/relationships" id="259" r:id="Rb09607aeaf7f459f"/>
    <p:sldId xmlns:r="http://schemas.openxmlformats.org/officeDocument/2006/relationships" id="260" r:id="R674bcaf599cc461d"/>
    <p:sldId xmlns:r="http://schemas.openxmlformats.org/officeDocument/2006/relationships" id="261" r:id="Rbea522e45ef94a9d"/>
    <p:sldId xmlns:r="http://schemas.openxmlformats.org/officeDocument/2006/relationships" id="262" r:id="Re26a41787fd548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fc16173834568" /><Relationship Type="http://schemas.openxmlformats.org/officeDocument/2006/relationships/slide" Target="/ppt/slides/slide1.xml" Id="R351019620cec4947" /><Relationship Type="http://schemas.openxmlformats.org/officeDocument/2006/relationships/slide" Target="/ppt/slides/slide2.xml" Id="Re2058ccdfd4947f8" /><Relationship Type="http://schemas.openxmlformats.org/officeDocument/2006/relationships/slide" Target="/ppt/slides/slide3.xml" Id="R8a2201605fcb45fd" /><Relationship Type="http://schemas.openxmlformats.org/officeDocument/2006/relationships/slide" Target="/ppt/slides/slide4.xml" Id="Rb09607aeaf7f459f" /><Relationship Type="http://schemas.openxmlformats.org/officeDocument/2006/relationships/slide" Target="/ppt/slides/slide5.xml" Id="R674bcaf599cc461d" /><Relationship Type="http://schemas.openxmlformats.org/officeDocument/2006/relationships/slide" Target="/ppt/slides/slide6.xml" Id="Rbea522e45ef94a9d" /><Relationship Type="http://schemas.openxmlformats.org/officeDocument/2006/relationships/slide" Target="/ppt/slides/slide7.xml" Id="Re26a41787fd548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254fcf28541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4c86d0b9b45a5" /><Relationship Type="http://schemas.openxmlformats.org/officeDocument/2006/relationships/theme" Target="/ppt/slideMasters/theme/theme1.xml" Id="R932e0f7b81ae45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94c86d0b9b45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202b159cc49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8f2f8a0444c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815cc014b4b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3b1b66fb145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fab42662c40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39289d12944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fef97a14d46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MAMY HOLDING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443 217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MYRENE MARTE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Tømmervågen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925 654 213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MAMY HOLDING AS</a:t>
            </a:r>
          </a:p>
        </p:txBody>
      </p:sp>
    </p:spTree>
  </p:cSld>
  <p:clrMapOvr>
    <a:masterClrMapping xmlns:a="http://schemas.openxmlformats.org/drawingml/2006/main"/>
  </p:clrMapOvr>
</p:sld>
</file>