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aeadaff70d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60fc01c994cd3"/>
  </p:sldMasterIdLst>
  <p:sldIdLst>
    <p:sldId xmlns:r="http://schemas.openxmlformats.org/officeDocument/2006/relationships" id="256" r:id="R00a4f19f89d14e76"/>
    <p:sldId xmlns:r="http://schemas.openxmlformats.org/officeDocument/2006/relationships" id="257" r:id="Rf1d06e5dc9794844"/>
    <p:sldId xmlns:r="http://schemas.openxmlformats.org/officeDocument/2006/relationships" id="258" r:id="R1d1f3ff008224e4d"/>
    <p:sldId xmlns:r="http://schemas.openxmlformats.org/officeDocument/2006/relationships" id="259" r:id="R85e6d691b3f54ab8"/>
    <p:sldId xmlns:r="http://schemas.openxmlformats.org/officeDocument/2006/relationships" id="260" r:id="R00104d2ec5464a49"/>
    <p:sldId xmlns:r="http://schemas.openxmlformats.org/officeDocument/2006/relationships" id="261" r:id="Rf4986a9d6a154c92"/>
    <p:sldId xmlns:r="http://schemas.openxmlformats.org/officeDocument/2006/relationships" id="262" r:id="Rdb67eff8c7eb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60fc01c994cd3" /><Relationship Type="http://schemas.openxmlformats.org/officeDocument/2006/relationships/slide" Target="/ppt/slides/slide1.xml" Id="R00a4f19f89d14e76" /><Relationship Type="http://schemas.openxmlformats.org/officeDocument/2006/relationships/slide" Target="/ppt/slides/slide2.xml" Id="Rf1d06e5dc9794844" /><Relationship Type="http://schemas.openxmlformats.org/officeDocument/2006/relationships/slide" Target="/ppt/slides/slide3.xml" Id="R1d1f3ff008224e4d" /><Relationship Type="http://schemas.openxmlformats.org/officeDocument/2006/relationships/slide" Target="/ppt/slides/slide4.xml" Id="R85e6d691b3f54ab8" /><Relationship Type="http://schemas.openxmlformats.org/officeDocument/2006/relationships/slide" Target="/ppt/slides/slide5.xml" Id="R00104d2ec5464a49" /><Relationship Type="http://schemas.openxmlformats.org/officeDocument/2006/relationships/slide" Target="/ppt/slides/slide6.xml" Id="Rf4986a9d6a154c92" /><Relationship Type="http://schemas.openxmlformats.org/officeDocument/2006/relationships/slide" Target="/ppt/slides/slide7.xml" Id="Rdb67eff8c7eb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38fb2d0d940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7915d10354f09" /><Relationship Type="http://schemas.openxmlformats.org/officeDocument/2006/relationships/theme" Target="/ppt/slideMasters/theme/theme1.xml" Id="Rc9a21d256a1c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7915d1035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46e0e5ec142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bccadaefd45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3261c2e41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4572a026b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e597c88be44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4f02075bc42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6824f27e944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LANGSTRANDA 3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LANGSTRANDA 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LANGSTRANDA 3 EIENDOM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LANGSTRANDA 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LANGSTRANDA 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LANGSTRANDA 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3 434 715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5 064 900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12 269 933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LANGSTRANDA 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LANGSTRANDA 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Acea Properties AS, Sjøgata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925 653 616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LANGSTRANDA 3 EIENDOM AS</a:t>
            </a:r>
          </a:p>
        </p:txBody>
      </p:sp>
    </p:spTree>
  </p:cSld>
  <p:clrMapOvr>
    <a:masterClrMapping xmlns:a="http://schemas.openxmlformats.org/drawingml/2006/main"/>
  </p:clrMapOvr>
</p:sld>
</file>