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1bb9d64c9045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79efee9024119"/>
  </p:sldMasterIdLst>
  <p:sldIdLst>
    <p:sldId xmlns:r="http://schemas.openxmlformats.org/officeDocument/2006/relationships" id="256" r:id="R17b85a2969a14e8f"/>
    <p:sldId xmlns:r="http://schemas.openxmlformats.org/officeDocument/2006/relationships" id="257" r:id="R230f817a57b34a6b"/>
    <p:sldId xmlns:r="http://schemas.openxmlformats.org/officeDocument/2006/relationships" id="258" r:id="R20be9db7bd824fec"/>
    <p:sldId xmlns:r="http://schemas.openxmlformats.org/officeDocument/2006/relationships" id="259" r:id="R8e2af68e22574d6f"/>
    <p:sldId xmlns:r="http://schemas.openxmlformats.org/officeDocument/2006/relationships" id="260" r:id="R34829affc4f84a6d"/>
    <p:sldId xmlns:r="http://schemas.openxmlformats.org/officeDocument/2006/relationships" id="261" r:id="R031c864e09104ac1"/>
    <p:sldId xmlns:r="http://schemas.openxmlformats.org/officeDocument/2006/relationships" id="262" r:id="R90e81a0675a749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79efee9024119" /><Relationship Type="http://schemas.openxmlformats.org/officeDocument/2006/relationships/slide" Target="/ppt/slides/slide1.xml" Id="R17b85a2969a14e8f" /><Relationship Type="http://schemas.openxmlformats.org/officeDocument/2006/relationships/slide" Target="/ppt/slides/slide2.xml" Id="R230f817a57b34a6b" /><Relationship Type="http://schemas.openxmlformats.org/officeDocument/2006/relationships/slide" Target="/ppt/slides/slide3.xml" Id="R20be9db7bd824fec" /><Relationship Type="http://schemas.openxmlformats.org/officeDocument/2006/relationships/slide" Target="/ppt/slides/slide4.xml" Id="R8e2af68e22574d6f" /><Relationship Type="http://schemas.openxmlformats.org/officeDocument/2006/relationships/slide" Target="/ppt/slides/slide5.xml" Id="R34829affc4f84a6d" /><Relationship Type="http://schemas.openxmlformats.org/officeDocument/2006/relationships/slide" Target="/ppt/slides/slide6.xml" Id="R031c864e09104ac1" /><Relationship Type="http://schemas.openxmlformats.org/officeDocument/2006/relationships/slide" Target="/ppt/slides/slide7.xml" Id="R90e81a0675a749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11fb241754d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3ca9da72f4bb6" /><Relationship Type="http://schemas.openxmlformats.org/officeDocument/2006/relationships/theme" Target="/ppt/slideMasters/theme/theme1.xml" Id="R5e744f7056c8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3ca9da72f4b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7d9394a3f47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29850cc6c4c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1bdad0b3e46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8e58f56db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b5fc6ebe5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8aa2629041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71dd23502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S.A.M TAX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S.A.M TAX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3 837 129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260 710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ALLIANCE S.R.L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Mesh, Tordenskiolds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www.samtax.com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925 652 091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