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7a7ca9f44843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95e5929b044547"/>
  </p:sldMasterIdLst>
  <p:sldIdLst>
    <p:sldId xmlns:r="http://schemas.openxmlformats.org/officeDocument/2006/relationships" id="256" r:id="R94748fba97074107"/>
    <p:sldId xmlns:r="http://schemas.openxmlformats.org/officeDocument/2006/relationships" id="257" r:id="R192b3867bb7a456c"/>
    <p:sldId xmlns:r="http://schemas.openxmlformats.org/officeDocument/2006/relationships" id="258" r:id="R24fc65046ebd4518"/>
    <p:sldId xmlns:r="http://schemas.openxmlformats.org/officeDocument/2006/relationships" id="259" r:id="R58e62331357149ce"/>
    <p:sldId xmlns:r="http://schemas.openxmlformats.org/officeDocument/2006/relationships" id="260" r:id="R581f1ff456cd4484"/>
    <p:sldId xmlns:r="http://schemas.openxmlformats.org/officeDocument/2006/relationships" id="261" r:id="R1dbd62cdf7d24d26"/>
    <p:sldId xmlns:r="http://schemas.openxmlformats.org/officeDocument/2006/relationships" id="262" r:id="R6bd132749d5448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95e5929b044547" /><Relationship Type="http://schemas.openxmlformats.org/officeDocument/2006/relationships/slide" Target="/ppt/slides/slide1.xml" Id="R94748fba97074107" /><Relationship Type="http://schemas.openxmlformats.org/officeDocument/2006/relationships/slide" Target="/ppt/slides/slide2.xml" Id="R192b3867bb7a456c" /><Relationship Type="http://schemas.openxmlformats.org/officeDocument/2006/relationships/slide" Target="/ppt/slides/slide3.xml" Id="R24fc65046ebd4518" /><Relationship Type="http://schemas.openxmlformats.org/officeDocument/2006/relationships/slide" Target="/ppt/slides/slide4.xml" Id="R58e62331357149ce" /><Relationship Type="http://schemas.openxmlformats.org/officeDocument/2006/relationships/slide" Target="/ppt/slides/slide5.xml" Id="R581f1ff456cd4484" /><Relationship Type="http://schemas.openxmlformats.org/officeDocument/2006/relationships/slide" Target="/ppt/slides/slide6.xml" Id="R1dbd62cdf7d24d26" /><Relationship Type="http://schemas.openxmlformats.org/officeDocument/2006/relationships/slide" Target="/ppt/slides/slide7.xml" Id="R6bd132749d5448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cb169d37024b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ff6b053244586" /><Relationship Type="http://schemas.openxmlformats.org/officeDocument/2006/relationships/theme" Target="/ppt/slideMasters/theme/theme1.xml" Id="R87de904ef7bd4e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bff6b0532445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62d965e2b948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34384f6c142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ec61531d54a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a9015104343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57cdadcf448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e2f9f91584f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c8d6b510146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BLIXRUDI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BLIXRUDI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BLIXRUDI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BLIXRUDI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BLIXRUDI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BLIXRUDI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1 184 643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BLIXRUDI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MORTENSEN INGFRID E BLIX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RUDI FRANK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BLIXRUDI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Smørblomstvegen 32A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925 650 862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BLIXRUDI HOLDING AS</a:t>
            </a:r>
          </a:p>
        </p:txBody>
      </p:sp>
    </p:spTree>
  </p:cSld>
  <p:clrMapOvr>
    <a:masterClrMapping xmlns:a="http://schemas.openxmlformats.org/drawingml/2006/main"/>
  </p:clrMapOvr>
</p:sld>
</file>