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4dfedaece647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9982d3510c4f37"/>
  </p:sldMasterIdLst>
  <p:sldIdLst>
    <p:sldId xmlns:r="http://schemas.openxmlformats.org/officeDocument/2006/relationships" id="256" r:id="R1072684228b5449f"/>
    <p:sldId xmlns:r="http://schemas.openxmlformats.org/officeDocument/2006/relationships" id="257" r:id="Re461568e70c2458d"/>
    <p:sldId xmlns:r="http://schemas.openxmlformats.org/officeDocument/2006/relationships" id="258" r:id="R3c59d639e4124c1d"/>
    <p:sldId xmlns:r="http://schemas.openxmlformats.org/officeDocument/2006/relationships" id="259" r:id="R19b873e5d82347dc"/>
    <p:sldId xmlns:r="http://schemas.openxmlformats.org/officeDocument/2006/relationships" id="260" r:id="Rba68fe2f843e4a94"/>
    <p:sldId xmlns:r="http://schemas.openxmlformats.org/officeDocument/2006/relationships" id="261" r:id="R74deb26e0a2149cc"/>
    <p:sldId xmlns:r="http://schemas.openxmlformats.org/officeDocument/2006/relationships" id="262" r:id="R4a1f9b51dc6143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9982d3510c4f37" /><Relationship Type="http://schemas.openxmlformats.org/officeDocument/2006/relationships/slide" Target="/ppt/slides/slide1.xml" Id="R1072684228b5449f" /><Relationship Type="http://schemas.openxmlformats.org/officeDocument/2006/relationships/slide" Target="/ppt/slides/slide2.xml" Id="Re461568e70c2458d" /><Relationship Type="http://schemas.openxmlformats.org/officeDocument/2006/relationships/slide" Target="/ppt/slides/slide3.xml" Id="R3c59d639e4124c1d" /><Relationship Type="http://schemas.openxmlformats.org/officeDocument/2006/relationships/slide" Target="/ppt/slides/slide4.xml" Id="R19b873e5d82347dc" /><Relationship Type="http://schemas.openxmlformats.org/officeDocument/2006/relationships/slide" Target="/ppt/slides/slide5.xml" Id="Rba68fe2f843e4a94" /><Relationship Type="http://schemas.openxmlformats.org/officeDocument/2006/relationships/slide" Target="/ppt/slides/slide6.xml" Id="R74deb26e0a2149cc" /><Relationship Type="http://schemas.openxmlformats.org/officeDocument/2006/relationships/slide" Target="/ppt/slides/slide7.xml" Id="R4a1f9b51dc6143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ea0bbb487644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c9d849966c44cf" /><Relationship Type="http://schemas.openxmlformats.org/officeDocument/2006/relationships/theme" Target="/ppt/slideMasters/theme/theme1.xml" Id="Rb0d31bdbdb0e46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c9d849966c44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7420b4bbfc48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fe4262a32545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058945cf541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574b3b494949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97040d1a554d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a8594a284443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819d7213be41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BLIXRUDI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BLIXRUDI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BLIXRUDI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BLIXRUDI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BLIXRUDI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BLIXRUDI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−18 596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384 734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434 495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1 481 496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BLIXRUDI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MORTEN RUDI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INGFRID EMMERENTZE BLIX MORTENSEN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BLIXRUDI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Smørblomstvegen 32A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925 650 862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BLIXRUDI HOLDING AS</a:t>
            </a:r>
          </a:p>
        </p:txBody>
      </p:sp>
    </p:spTree>
  </p:cSld>
  <p:clrMapOvr>
    <a:masterClrMapping xmlns:a="http://schemas.openxmlformats.org/drawingml/2006/main"/>
  </p:clrMapOvr>
</p:sld>
</file>