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8f508e35c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7e3e9a79f744a3"/>
  </p:sldMasterIdLst>
  <p:sldIdLst>
    <p:sldId xmlns:r="http://schemas.openxmlformats.org/officeDocument/2006/relationships" id="256" r:id="Ra8df617365604e62"/>
    <p:sldId xmlns:r="http://schemas.openxmlformats.org/officeDocument/2006/relationships" id="257" r:id="R1db6c3286ad745fd"/>
    <p:sldId xmlns:r="http://schemas.openxmlformats.org/officeDocument/2006/relationships" id="258" r:id="R26f40e4aa3a245fd"/>
    <p:sldId xmlns:r="http://schemas.openxmlformats.org/officeDocument/2006/relationships" id="259" r:id="Ref02c171109a4bb7"/>
    <p:sldId xmlns:r="http://schemas.openxmlformats.org/officeDocument/2006/relationships" id="260" r:id="R73c1eeafae554cdb"/>
    <p:sldId xmlns:r="http://schemas.openxmlformats.org/officeDocument/2006/relationships" id="261" r:id="R5f43131de5e4451c"/>
    <p:sldId xmlns:r="http://schemas.openxmlformats.org/officeDocument/2006/relationships" id="262" r:id="R9396b91725ab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e3e9a79f744a3" /><Relationship Type="http://schemas.openxmlformats.org/officeDocument/2006/relationships/slide" Target="/ppt/slides/slide1.xml" Id="Ra8df617365604e62" /><Relationship Type="http://schemas.openxmlformats.org/officeDocument/2006/relationships/slide" Target="/ppt/slides/slide2.xml" Id="R1db6c3286ad745fd" /><Relationship Type="http://schemas.openxmlformats.org/officeDocument/2006/relationships/slide" Target="/ppt/slides/slide3.xml" Id="R26f40e4aa3a245fd" /><Relationship Type="http://schemas.openxmlformats.org/officeDocument/2006/relationships/slide" Target="/ppt/slides/slide4.xml" Id="Ref02c171109a4bb7" /><Relationship Type="http://schemas.openxmlformats.org/officeDocument/2006/relationships/slide" Target="/ppt/slides/slide5.xml" Id="R73c1eeafae554cdb" /><Relationship Type="http://schemas.openxmlformats.org/officeDocument/2006/relationships/slide" Target="/ppt/slides/slide6.xml" Id="R5f43131de5e4451c" /><Relationship Type="http://schemas.openxmlformats.org/officeDocument/2006/relationships/slide" Target="/ppt/slides/slide7.xml" Id="R9396b91725ab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bc257e5d54d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5b955ca0e420f" /><Relationship Type="http://schemas.openxmlformats.org/officeDocument/2006/relationships/theme" Target="/ppt/slideMasters/theme/theme1.xml" Id="Rfdfe6975c4a542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35b955ca0e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77995904748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eb96a08f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d4c9d93d1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481bdd6aa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db72bc1f346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9141293c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e3df3fd9c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GV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 VENTURES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179 513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VENTURIS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925 638 439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GV VENTURES AS</a:t>
            </a:r>
          </a:p>
        </p:txBody>
      </p:sp>
    </p:spTree>
  </p:cSld>
  <p:clrMapOvr>
    <a:masterClrMapping xmlns:a="http://schemas.openxmlformats.org/drawingml/2006/main"/>
  </p:clrMapOvr>
</p:sld>
</file>