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1f2e9b487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40ca76f504c33"/>
  </p:sldMasterIdLst>
  <p:sldIdLst>
    <p:sldId xmlns:r="http://schemas.openxmlformats.org/officeDocument/2006/relationships" id="256" r:id="Ra8bf4368407b4232"/>
    <p:sldId xmlns:r="http://schemas.openxmlformats.org/officeDocument/2006/relationships" id="257" r:id="R1ccaf46d217a4209"/>
    <p:sldId xmlns:r="http://schemas.openxmlformats.org/officeDocument/2006/relationships" id="258" r:id="R01c3d1031b444ead"/>
    <p:sldId xmlns:r="http://schemas.openxmlformats.org/officeDocument/2006/relationships" id="259" r:id="R4e8b16993ed44f6f"/>
    <p:sldId xmlns:r="http://schemas.openxmlformats.org/officeDocument/2006/relationships" id="260" r:id="Rfc2d211134774f5a"/>
    <p:sldId xmlns:r="http://schemas.openxmlformats.org/officeDocument/2006/relationships" id="261" r:id="Re935d6ebd80a4384"/>
    <p:sldId xmlns:r="http://schemas.openxmlformats.org/officeDocument/2006/relationships" id="262" r:id="Ra47dc85345b8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40ca76f504c33" /><Relationship Type="http://schemas.openxmlformats.org/officeDocument/2006/relationships/slide" Target="/ppt/slides/slide1.xml" Id="Ra8bf4368407b4232" /><Relationship Type="http://schemas.openxmlformats.org/officeDocument/2006/relationships/slide" Target="/ppt/slides/slide2.xml" Id="R1ccaf46d217a4209" /><Relationship Type="http://schemas.openxmlformats.org/officeDocument/2006/relationships/slide" Target="/ppt/slides/slide3.xml" Id="R01c3d1031b444ead" /><Relationship Type="http://schemas.openxmlformats.org/officeDocument/2006/relationships/slide" Target="/ppt/slides/slide4.xml" Id="R4e8b16993ed44f6f" /><Relationship Type="http://schemas.openxmlformats.org/officeDocument/2006/relationships/slide" Target="/ppt/slides/slide5.xml" Id="Rfc2d211134774f5a" /><Relationship Type="http://schemas.openxmlformats.org/officeDocument/2006/relationships/slide" Target="/ppt/slides/slide6.xml" Id="Re935d6ebd80a4384" /><Relationship Type="http://schemas.openxmlformats.org/officeDocument/2006/relationships/slide" Target="/ppt/slides/slide7.xml" Id="Ra47dc85345b8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8e6d3f99a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ba59240d426a" /><Relationship Type="http://schemas.openxmlformats.org/officeDocument/2006/relationships/theme" Target="/ppt/slideMasters/theme/theme1.xml" Id="Rdeee59307252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bba59240d42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a858d8406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43033771242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ab59ca5cb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7575c8407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69f2714ae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7292eba42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646d837284a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AMIRA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4 684 520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4 700 261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MOLLE JAN OVE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BALDISHOL RITA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Skedsmogata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