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96009aaae646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4e60a23c71402d"/>
  </p:sldMasterIdLst>
  <p:sldIdLst>
    <p:sldId xmlns:r="http://schemas.openxmlformats.org/officeDocument/2006/relationships" id="256" r:id="R0b9687edef18439a"/>
    <p:sldId xmlns:r="http://schemas.openxmlformats.org/officeDocument/2006/relationships" id="257" r:id="R1e6a60e51799446d"/>
    <p:sldId xmlns:r="http://schemas.openxmlformats.org/officeDocument/2006/relationships" id="258" r:id="Raabc8954536341e0"/>
    <p:sldId xmlns:r="http://schemas.openxmlformats.org/officeDocument/2006/relationships" id="259" r:id="Ra08ebb899454472d"/>
    <p:sldId xmlns:r="http://schemas.openxmlformats.org/officeDocument/2006/relationships" id="260" r:id="Rdae215b7306d48db"/>
    <p:sldId xmlns:r="http://schemas.openxmlformats.org/officeDocument/2006/relationships" id="261" r:id="Rc0ae567f989a4dbe"/>
    <p:sldId xmlns:r="http://schemas.openxmlformats.org/officeDocument/2006/relationships" id="262" r:id="Ra7013ad3c8a74e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4e60a23c71402d" /><Relationship Type="http://schemas.openxmlformats.org/officeDocument/2006/relationships/slide" Target="/ppt/slides/slide1.xml" Id="R0b9687edef18439a" /><Relationship Type="http://schemas.openxmlformats.org/officeDocument/2006/relationships/slide" Target="/ppt/slides/slide2.xml" Id="R1e6a60e51799446d" /><Relationship Type="http://schemas.openxmlformats.org/officeDocument/2006/relationships/slide" Target="/ppt/slides/slide3.xml" Id="Raabc8954536341e0" /><Relationship Type="http://schemas.openxmlformats.org/officeDocument/2006/relationships/slide" Target="/ppt/slides/slide4.xml" Id="Ra08ebb899454472d" /><Relationship Type="http://schemas.openxmlformats.org/officeDocument/2006/relationships/slide" Target="/ppt/slides/slide5.xml" Id="Rdae215b7306d48db" /><Relationship Type="http://schemas.openxmlformats.org/officeDocument/2006/relationships/slide" Target="/ppt/slides/slide6.xml" Id="Rc0ae567f989a4dbe" /><Relationship Type="http://schemas.openxmlformats.org/officeDocument/2006/relationships/slide" Target="/ppt/slides/slide7.xml" Id="Ra7013ad3c8a74e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ab3835788f41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164f590bf4c72" /><Relationship Type="http://schemas.openxmlformats.org/officeDocument/2006/relationships/theme" Target="/ppt/slideMasters/theme/theme1.xml" Id="Rb76a10e0c3b546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8164f590bf4c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94e86b33c4b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8778c8df94c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1be7eee3549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d40f1414a40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e076b38cf43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f3facb60e4a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4b2849c4242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EBA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EBA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109 933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782 431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1 066 269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BØGWALD AUSTERHEIM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Gulaksveien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925 635 421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