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ed9395418e48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5cd26df1124b01"/>
  </p:sldMasterIdLst>
  <p:sldIdLst>
    <p:sldId xmlns:r="http://schemas.openxmlformats.org/officeDocument/2006/relationships" id="256" r:id="R082bb5dd0c6d430c"/>
    <p:sldId xmlns:r="http://schemas.openxmlformats.org/officeDocument/2006/relationships" id="257" r:id="Rfc5fc1f335b24d0a"/>
    <p:sldId xmlns:r="http://schemas.openxmlformats.org/officeDocument/2006/relationships" id="258" r:id="R856cdbfee02f423c"/>
    <p:sldId xmlns:r="http://schemas.openxmlformats.org/officeDocument/2006/relationships" id="259" r:id="R408cf61a1db34f31"/>
    <p:sldId xmlns:r="http://schemas.openxmlformats.org/officeDocument/2006/relationships" id="260" r:id="Rd120c36a4790454a"/>
    <p:sldId xmlns:r="http://schemas.openxmlformats.org/officeDocument/2006/relationships" id="261" r:id="R88638675eb6742b2"/>
    <p:sldId xmlns:r="http://schemas.openxmlformats.org/officeDocument/2006/relationships" id="262" r:id="Rce2e07e02d3649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5cd26df1124b01" /><Relationship Type="http://schemas.openxmlformats.org/officeDocument/2006/relationships/slide" Target="/ppt/slides/slide1.xml" Id="R082bb5dd0c6d430c" /><Relationship Type="http://schemas.openxmlformats.org/officeDocument/2006/relationships/slide" Target="/ppt/slides/slide2.xml" Id="Rfc5fc1f335b24d0a" /><Relationship Type="http://schemas.openxmlformats.org/officeDocument/2006/relationships/slide" Target="/ppt/slides/slide3.xml" Id="R856cdbfee02f423c" /><Relationship Type="http://schemas.openxmlformats.org/officeDocument/2006/relationships/slide" Target="/ppt/slides/slide4.xml" Id="R408cf61a1db34f31" /><Relationship Type="http://schemas.openxmlformats.org/officeDocument/2006/relationships/slide" Target="/ppt/slides/slide5.xml" Id="Rd120c36a4790454a" /><Relationship Type="http://schemas.openxmlformats.org/officeDocument/2006/relationships/slide" Target="/ppt/slides/slide6.xml" Id="R88638675eb6742b2" /><Relationship Type="http://schemas.openxmlformats.org/officeDocument/2006/relationships/slide" Target="/ppt/slides/slide7.xml" Id="Rce2e07e02d3649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bbc96b5bc249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1ee86d47d465a" /><Relationship Type="http://schemas.openxmlformats.org/officeDocument/2006/relationships/theme" Target="/ppt/slideMasters/theme/theme1.xml" Id="R47f1d219eb5947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b1ee86d47d46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ac05ebbc442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e1f5b95f046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b78407a1141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e58efbbd14d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6a2fb10604a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216db467949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bdc81cfa14b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TAKTEKKERBRØDRENE HUSTAD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TAKTEKKERBRØDRENE HUSTAD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TAKTEKKERBRØDRENE HUSTAD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TAKTEKKERBRØDRENE HUSTAD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TAKTEKKERBRØDRENE HUSTAD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TAKTEKKERBRØDRENE HUSTAD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3 059 083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1 131 977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862 199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947 092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1 782 016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TAKTEKKERBRØDRENE HUSTAD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HUGO HUSTAD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TAKTEKKERBRØDRENE HUSTAD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Kleppavegen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7805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925 631 469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TAKTEKKERBRØDRENE HUSTAD AS</a:t>
            </a:r>
          </a:p>
        </p:txBody>
      </p:sp>
    </p:spTree>
  </p:cSld>
  <p:clrMapOvr>
    <a:masterClrMapping xmlns:a="http://schemas.openxmlformats.org/drawingml/2006/main"/>
  </p:clrMapOvr>
</p:sld>
</file>