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b37f226a5f43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f02373f19b4163"/>
  </p:sldMasterIdLst>
  <p:sldIdLst>
    <p:sldId xmlns:r="http://schemas.openxmlformats.org/officeDocument/2006/relationships" id="256" r:id="Rf3d16887345443ad"/>
    <p:sldId xmlns:r="http://schemas.openxmlformats.org/officeDocument/2006/relationships" id="257" r:id="R5e700d234c2b4189"/>
    <p:sldId xmlns:r="http://schemas.openxmlformats.org/officeDocument/2006/relationships" id="258" r:id="R4dc84d6dd3434f43"/>
    <p:sldId xmlns:r="http://schemas.openxmlformats.org/officeDocument/2006/relationships" id="259" r:id="R835757d428c44dd5"/>
    <p:sldId xmlns:r="http://schemas.openxmlformats.org/officeDocument/2006/relationships" id="260" r:id="R1473e7a8b83e424d"/>
    <p:sldId xmlns:r="http://schemas.openxmlformats.org/officeDocument/2006/relationships" id="261" r:id="R1be7016b5c3d4531"/>
    <p:sldId xmlns:r="http://schemas.openxmlformats.org/officeDocument/2006/relationships" id="262" r:id="R789d931f8cc044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f02373f19b4163" /><Relationship Type="http://schemas.openxmlformats.org/officeDocument/2006/relationships/slide" Target="/ppt/slides/slide1.xml" Id="Rf3d16887345443ad" /><Relationship Type="http://schemas.openxmlformats.org/officeDocument/2006/relationships/slide" Target="/ppt/slides/slide2.xml" Id="R5e700d234c2b4189" /><Relationship Type="http://schemas.openxmlformats.org/officeDocument/2006/relationships/slide" Target="/ppt/slides/slide3.xml" Id="R4dc84d6dd3434f43" /><Relationship Type="http://schemas.openxmlformats.org/officeDocument/2006/relationships/slide" Target="/ppt/slides/slide4.xml" Id="R835757d428c44dd5" /><Relationship Type="http://schemas.openxmlformats.org/officeDocument/2006/relationships/slide" Target="/ppt/slides/slide5.xml" Id="R1473e7a8b83e424d" /><Relationship Type="http://schemas.openxmlformats.org/officeDocument/2006/relationships/slide" Target="/ppt/slides/slide6.xml" Id="R1be7016b5c3d4531" /><Relationship Type="http://schemas.openxmlformats.org/officeDocument/2006/relationships/slide" Target="/ppt/slides/slide7.xml" Id="R789d931f8cc044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0bae3b69bf4a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91b07da4b4360" /><Relationship Type="http://schemas.openxmlformats.org/officeDocument/2006/relationships/theme" Target="/ppt/slideMasters/theme/theme1.xml" Id="R342320cf068d49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b91b07da4b43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c52f25e1c45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5b3cb8f5a4a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5de061b9b4d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440801eab42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3e53d9f6f41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52763a6a241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95aa643e240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VIKEN MARIN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MARIN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4 782 295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1 388 560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686 966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646 657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2 079 263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MO-INVEST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VESTLANDSENTREPRENØREN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925 631 159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MARIN AS</a:t>
            </a:r>
          </a:p>
        </p:txBody>
      </p:sp>
    </p:spTree>
  </p:cSld>
  <p:clrMapOvr>
    <a:masterClrMapping xmlns:a="http://schemas.openxmlformats.org/drawingml/2006/main"/>
  </p:clrMapOvr>
</p:sld>
</file>