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078a0109c4b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a61554a324514"/>
  </p:sldMasterIdLst>
  <p:sldIdLst>
    <p:sldId xmlns:r="http://schemas.openxmlformats.org/officeDocument/2006/relationships" id="256" r:id="R4b20303d27dc442b"/>
    <p:sldId xmlns:r="http://schemas.openxmlformats.org/officeDocument/2006/relationships" id="257" r:id="R855201bde95b4e87"/>
    <p:sldId xmlns:r="http://schemas.openxmlformats.org/officeDocument/2006/relationships" id="258" r:id="Radccc070cad9472d"/>
    <p:sldId xmlns:r="http://schemas.openxmlformats.org/officeDocument/2006/relationships" id="259" r:id="Recbd531d0b48493b"/>
    <p:sldId xmlns:r="http://schemas.openxmlformats.org/officeDocument/2006/relationships" id="260" r:id="Ra752ad74c04149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a61554a324514" /><Relationship Type="http://schemas.openxmlformats.org/officeDocument/2006/relationships/slide" Target="/ppt/slides/slide1.xml" Id="R4b20303d27dc442b" /><Relationship Type="http://schemas.openxmlformats.org/officeDocument/2006/relationships/slide" Target="/ppt/slides/slide2.xml" Id="R855201bde95b4e87" /><Relationship Type="http://schemas.openxmlformats.org/officeDocument/2006/relationships/slide" Target="/ppt/slides/slide3.xml" Id="Radccc070cad9472d" /><Relationship Type="http://schemas.openxmlformats.org/officeDocument/2006/relationships/slide" Target="/ppt/slides/slide4.xml" Id="Recbd531d0b48493b" /><Relationship Type="http://schemas.openxmlformats.org/officeDocument/2006/relationships/slide" Target="/ppt/slides/slide5.xml" Id="Ra752ad74c04149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d72fab36d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27ab4195449b1" /><Relationship Type="http://schemas.openxmlformats.org/officeDocument/2006/relationships/theme" Target="/ppt/slideMasters/theme/theme1.xml" Id="Re3299d825a00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c27ab4195449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b6c9883c6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c507cd4d046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5212ef12c43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9aa1af30646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b2b10c1114a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925 628 786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BYGGSERVICE AS</a:t>
            </a:r>
          </a:p>
        </p:txBody>
      </p:sp>
    </p:spTree>
  </p:cSld>
  <p:clrMapOvr>
    <a:masterClrMapping xmlns:a="http://schemas.openxmlformats.org/drawingml/2006/main"/>
  </p:clrMapOvr>
</p:sld>
</file>