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4e88b18bfda457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3b8c4b77dad4410"/>
  </p:sldMasterIdLst>
  <p:sldIdLst>
    <p:sldId xmlns:r="http://schemas.openxmlformats.org/officeDocument/2006/relationships" id="256" r:id="R78cbfa9f3bf14285"/>
    <p:sldId xmlns:r="http://schemas.openxmlformats.org/officeDocument/2006/relationships" id="257" r:id="Raba54e44f85d421b"/>
    <p:sldId xmlns:r="http://schemas.openxmlformats.org/officeDocument/2006/relationships" id="258" r:id="Raf408cf0d5ff40cb"/>
    <p:sldId xmlns:r="http://schemas.openxmlformats.org/officeDocument/2006/relationships" id="259" r:id="Rb0f994d299824e3e"/>
    <p:sldId xmlns:r="http://schemas.openxmlformats.org/officeDocument/2006/relationships" id="260" r:id="R344a352114aa4db6"/>
    <p:sldId xmlns:r="http://schemas.openxmlformats.org/officeDocument/2006/relationships" id="261" r:id="Re6ed4d1ec3fa4bec"/>
    <p:sldId xmlns:r="http://schemas.openxmlformats.org/officeDocument/2006/relationships" id="262" r:id="R8c62df576a754d7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3b8c4b77dad4410" /><Relationship Type="http://schemas.openxmlformats.org/officeDocument/2006/relationships/slide" Target="/ppt/slides/slide1.xml" Id="R78cbfa9f3bf14285" /><Relationship Type="http://schemas.openxmlformats.org/officeDocument/2006/relationships/slide" Target="/ppt/slides/slide2.xml" Id="Raba54e44f85d421b" /><Relationship Type="http://schemas.openxmlformats.org/officeDocument/2006/relationships/slide" Target="/ppt/slides/slide3.xml" Id="Raf408cf0d5ff40cb" /><Relationship Type="http://schemas.openxmlformats.org/officeDocument/2006/relationships/slide" Target="/ppt/slides/slide4.xml" Id="Rb0f994d299824e3e" /><Relationship Type="http://schemas.openxmlformats.org/officeDocument/2006/relationships/slide" Target="/ppt/slides/slide5.xml" Id="R344a352114aa4db6" /><Relationship Type="http://schemas.openxmlformats.org/officeDocument/2006/relationships/slide" Target="/ppt/slides/slide6.xml" Id="Re6ed4d1ec3fa4bec" /><Relationship Type="http://schemas.openxmlformats.org/officeDocument/2006/relationships/slide" Target="/ppt/slides/slide7.xml" Id="R8c62df576a754d7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025066a4b594fc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abc952e6a84339" /><Relationship Type="http://schemas.openxmlformats.org/officeDocument/2006/relationships/theme" Target="/ppt/slideMasters/theme/theme1.xml" Id="R460748473e904d6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6abc952e6a8433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2120c37dd7419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5b6410ca9941b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388bec9a6c43b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2284ec804849d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d310836e284ac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9d73706f35480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66c1dfd1434d5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MIOSCHA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MIOSCHA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MIOSCHA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MIOSCHA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MIOSCHA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MIOSCHA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−4 123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−3 216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438 922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485 583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MIOSCHA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ALVF 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AUDERE HOLDING 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BREMAT AS  –  16,7 %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OLILI AS  –  16,7 %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MIOSCHA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925 628 573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MIOSCHA AS</a:t>
            </a:r>
          </a:p>
        </p:txBody>
      </p:sp>
    </p:spTree>
  </p:cSld>
  <p:clrMapOvr>
    <a:masterClrMapping xmlns:a="http://schemas.openxmlformats.org/drawingml/2006/main"/>
  </p:clrMapOvr>
</p:sld>
</file>