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b1023a5f3c4d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503c9b5fce4171"/>
  </p:sldMasterIdLst>
  <p:sldIdLst>
    <p:sldId xmlns:r="http://schemas.openxmlformats.org/officeDocument/2006/relationships" id="256" r:id="R6ad0669e8a2a40b6"/>
    <p:sldId xmlns:r="http://schemas.openxmlformats.org/officeDocument/2006/relationships" id="257" r:id="R6b34d6fa55aa4e73"/>
    <p:sldId xmlns:r="http://schemas.openxmlformats.org/officeDocument/2006/relationships" id="258" r:id="Rf068c0e033c947a5"/>
    <p:sldId xmlns:r="http://schemas.openxmlformats.org/officeDocument/2006/relationships" id="259" r:id="Rf7e4798f7d344d63"/>
    <p:sldId xmlns:r="http://schemas.openxmlformats.org/officeDocument/2006/relationships" id="260" r:id="R343708d7cd864667"/>
    <p:sldId xmlns:r="http://schemas.openxmlformats.org/officeDocument/2006/relationships" id="261" r:id="Ra22c9be9d89b47a9"/>
    <p:sldId xmlns:r="http://schemas.openxmlformats.org/officeDocument/2006/relationships" id="262" r:id="R5fc25bf984da4a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503c9b5fce4171" /><Relationship Type="http://schemas.openxmlformats.org/officeDocument/2006/relationships/slide" Target="/ppt/slides/slide1.xml" Id="R6ad0669e8a2a40b6" /><Relationship Type="http://schemas.openxmlformats.org/officeDocument/2006/relationships/slide" Target="/ppt/slides/slide2.xml" Id="R6b34d6fa55aa4e73" /><Relationship Type="http://schemas.openxmlformats.org/officeDocument/2006/relationships/slide" Target="/ppt/slides/slide3.xml" Id="Rf068c0e033c947a5" /><Relationship Type="http://schemas.openxmlformats.org/officeDocument/2006/relationships/slide" Target="/ppt/slides/slide4.xml" Id="Rf7e4798f7d344d63" /><Relationship Type="http://schemas.openxmlformats.org/officeDocument/2006/relationships/slide" Target="/ppt/slides/slide5.xml" Id="R343708d7cd864667" /><Relationship Type="http://schemas.openxmlformats.org/officeDocument/2006/relationships/slide" Target="/ppt/slides/slide6.xml" Id="Ra22c9be9d89b47a9" /><Relationship Type="http://schemas.openxmlformats.org/officeDocument/2006/relationships/slide" Target="/ppt/slides/slide7.xml" Id="R5fc25bf984da4a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5db2fe33ee46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b960eaae684f02" /><Relationship Type="http://schemas.openxmlformats.org/officeDocument/2006/relationships/theme" Target="/ppt/slideMasters/theme/theme1.xml" Id="R433575e6581b42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b960eaae684f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fea03e964047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b74001166740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5c02e0058d48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7571e68dee43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9a0f64cfb7410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1972bcc8c4483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a7e65b8e344b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MUNTER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7 195 475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1 388 552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1 071 621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1 732 646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2 890 949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HELVIK CHRISTOFFER REMI B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HELVIK ROBIN A BURINGRUD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LOHNE MATHIAS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Filipstadveien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21 60 79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www.munter.as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925 622 346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MUNTER AS</a:t>
            </a:r>
          </a:p>
        </p:txBody>
      </p:sp>
    </p:spTree>
  </p:cSld>
  <p:clrMapOvr>
    <a:masterClrMapping xmlns:a="http://schemas.openxmlformats.org/drawingml/2006/main"/>
  </p:clrMapOvr>
</p:sld>
</file>