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c9820bd0ef45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c23605c1f64513"/>
  </p:sldMasterIdLst>
  <p:sldIdLst>
    <p:sldId xmlns:r="http://schemas.openxmlformats.org/officeDocument/2006/relationships" id="256" r:id="R16191514b0cf45dc"/>
    <p:sldId xmlns:r="http://schemas.openxmlformats.org/officeDocument/2006/relationships" id="257" r:id="Rfcb205daa4a9419c"/>
    <p:sldId xmlns:r="http://schemas.openxmlformats.org/officeDocument/2006/relationships" id="258" r:id="Rdbdd5f70bcaf4b2c"/>
    <p:sldId xmlns:r="http://schemas.openxmlformats.org/officeDocument/2006/relationships" id="259" r:id="Rab44227d94b3499d"/>
    <p:sldId xmlns:r="http://schemas.openxmlformats.org/officeDocument/2006/relationships" id="260" r:id="R3b7830defdd84c8c"/>
    <p:sldId xmlns:r="http://schemas.openxmlformats.org/officeDocument/2006/relationships" id="261" r:id="R28e50d4a05224390"/>
    <p:sldId xmlns:r="http://schemas.openxmlformats.org/officeDocument/2006/relationships" id="262" r:id="R27afb3367a3143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c23605c1f64513" /><Relationship Type="http://schemas.openxmlformats.org/officeDocument/2006/relationships/slide" Target="/ppt/slides/slide1.xml" Id="R16191514b0cf45dc" /><Relationship Type="http://schemas.openxmlformats.org/officeDocument/2006/relationships/slide" Target="/ppt/slides/slide2.xml" Id="Rfcb205daa4a9419c" /><Relationship Type="http://schemas.openxmlformats.org/officeDocument/2006/relationships/slide" Target="/ppt/slides/slide3.xml" Id="Rdbdd5f70bcaf4b2c" /><Relationship Type="http://schemas.openxmlformats.org/officeDocument/2006/relationships/slide" Target="/ppt/slides/slide4.xml" Id="Rab44227d94b3499d" /><Relationship Type="http://schemas.openxmlformats.org/officeDocument/2006/relationships/slide" Target="/ppt/slides/slide5.xml" Id="R3b7830defdd84c8c" /><Relationship Type="http://schemas.openxmlformats.org/officeDocument/2006/relationships/slide" Target="/ppt/slides/slide6.xml" Id="R28e50d4a05224390" /><Relationship Type="http://schemas.openxmlformats.org/officeDocument/2006/relationships/slide" Target="/ppt/slides/slide7.xml" Id="R27afb3367a3143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1ce5022de74f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cbe5f88a44b45" /><Relationship Type="http://schemas.openxmlformats.org/officeDocument/2006/relationships/theme" Target="/ppt/slideMasters/theme/theme1.xml" Id="R4bc5327a479b47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8cbe5f88a44b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e28cc62d942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cb46c05494a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437b8bc5b49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4abc1fc1348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c3847f07047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fb44e4a644d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a6b71892c42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WARI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WARI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WARI HUS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WARI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WARI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WARI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38 668 654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960 219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−630 512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2 987 758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16 024 652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WARI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WARI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Lillesandsveien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4877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www.warihus.no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925 621 897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WARI HUS AS</a:t>
            </a:r>
          </a:p>
        </p:txBody>
      </p:sp>
    </p:spTree>
  </p:cSld>
  <p:clrMapOvr>
    <a:masterClrMapping xmlns:a="http://schemas.openxmlformats.org/drawingml/2006/main"/>
  </p:clrMapOvr>
</p:sld>
</file>