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aca7a71597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38e61bb1e64ebc"/>
  </p:sldMasterIdLst>
  <p:sldIdLst>
    <p:sldId xmlns:r="http://schemas.openxmlformats.org/officeDocument/2006/relationships" id="256" r:id="R482b50177d32459e"/>
    <p:sldId xmlns:r="http://schemas.openxmlformats.org/officeDocument/2006/relationships" id="257" r:id="Rf923b0b794784db0"/>
    <p:sldId xmlns:r="http://schemas.openxmlformats.org/officeDocument/2006/relationships" id="258" r:id="R932c2ce211d840bd"/>
    <p:sldId xmlns:r="http://schemas.openxmlformats.org/officeDocument/2006/relationships" id="259" r:id="Ra4cc251fced84dad"/>
    <p:sldId xmlns:r="http://schemas.openxmlformats.org/officeDocument/2006/relationships" id="260" r:id="Rced95637551e49c7"/>
    <p:sldId xmlns:r="http://schemas.openxmlformats.org/officeDocument/2006/relationships" id="261" r:id="R9de61d157db74c80"/>
    <p:sldId xmlns:r="http://schemas.openxmlformats.org/officeDocument/2006/relationships" id="262" r:id="R84cb0034e0e345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8e61bb1e64ebc" /><Relationship Type="http://schemas.openxmlformats.org/officeDocument/2006/relationships/slide" Target="/ppt/slides/slide1.xml" Id="R482b50177d32459e" /><Relationship Type="http://schemas.openxmlformats.org/officeDocument/2006/relationships/slide" Target="/ppt/slides/slide2.xml" Id="Rf923b0b794784db0" /><Relationship Type="http://schemas.openxmlformats.org/officeDocument/2006/relationships/slide" Target="/ppt/slides/slide3.xml" Id="R932c2ce211d840bd" /><Relationship Type="http://schemas.openxmlformats.org/officeDocument/2006/relationships/slide" Target="/ppt/slides/slide4.xml" Id="Ra4cc251fced84dad" /><Relationship Type="http://schemas.openxmlformats.org/officeDocument/2006/relationships/slide" Target="/ppt/slides/slide5.xml" Id="Rced95637551e49c7" /><Relationship Type="http://schemas.openxmlformats.org/officeDocument/2006/relationships/slide" Target="/ppt/slides/slide6.xml" Id="R9de61d157db74c80" /><Relationship Type="http://schemas.openxmlformats.org/officeDocument/2006/relationships/slide" Target="/ppt/slides/slide7.xml" Id="R84cb0034e0e345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d8a462f353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bc521cb21418b" /><Relationship Type="http://schemas.openxmlformats.org/officeDocument/2006/relationships/theme" Target="/ppt/slideMasters/theme/theme1.xml" Id="R92510c4d1dc541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bc521cb21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e3f54094747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5f9fa57c40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66329d50b47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376984d3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459772419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2651b06bd4a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e53006b30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T.G FJELLSPRENGNING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T.G FJELLSPRENGNING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−142 628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−226 094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210 483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Rutlinslid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tomasgj2@hotmail.com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925 614 963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T.G FJELLSPRENGNING AS</a:t>
            </a:r>
          </a:p>
        </p:txBody>
      </p:sp>
    </p:spTree>
  </p:cSld>
  <p:clrMapOvr>
    <a:masterClrMapping xmlns:a="http://schemas.openxmlformats.org/drawingml/2006/main"/>
  </p:clrMapOvr>
</p:sld>
</file>