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ac0516974674bf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d92642125d84747"/>
  </p:sldMasterIdLst>
  <p:sldIdLst>
    <p:sldId xmlns:r="http://schemas.openxmlformats.org/officeDocument/2006/relationships" id="256" r:id="Rbf74055841584abf"/>
    <p:sldId xmlns:r="http://schemas.openxmlformats.org/officeDocument/2006/relationships" id="257" r:id="R41b58d6cc9f84e36"/>
    <p:sldId xmlns:r="http://schemas.openxmlformats.org/officeDocument/2006/relationships" id="258" r:id="R2abc8e519bb642a1"/>
    <p:sldId xmlns:r="http://schemas.openxmlformats.org/officeDocument/2006/relationships" id="259" r:id="Rbb34d4855ba643ac"/>
    <p:sldId xmlns:r="http://schemas.openxmlformats.org/officeDocument/2006/relationships" id="260" r:id="R0c84670f7c2b4399"/>
    <p:sldId xmlns:r="http://schemas.openxmlformats.org/officeDocument/2006/relationships" id="261" r:id="R50c7ec880e284daf"/>
    <p:sldId xmlns:r="http://schemas.openxmlformats.org/officeDocument/2006/relationships" id="262" r:id="Re1504bd9ac634bc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d92642125d84747" /><Relationship Type="http://schemas.openxmlformats.org/officeDocument/2006/relationships/slide" Target="/ppt/slides/slide1.xml" Id="Rbf74055841584abf" /><Relationship Type="http://schemas.openxmlformats.org/officeDocument/2006/relationships/slide" Target="/ppt/slides/slide2.xml" Id="R41b58d6cc9f84e36" /><Relationship Type="http://schemas.openxmlformats.org/officeDocument/2006/relationships/slide" Target="/ppt/slides/slide3.xml" Id="R2abc8e519bb642a1" /><Relationship Type="http://schemas.openxmlformats.org/officeDocument/2006/relationships/slide" Target="/ppt/slides/slide4.xml" Id="Rbb34d4855ba643ac" /><Relationship Type="http://schemas.openxmlformats.org/officeDocument/2006/relationships/slide" Target="/ppt/slides/slide5.xml" Id="R0c84670f7c2b4399" /><Relationship Type="http://schemas.openxmlformats.org/officeDocument/2006/relationships/slide" Target="/ppt/slides/slide6.xml" Id="R50c7ec880e284daf" /><Relationship Type="http://schemas.openxmlformats.org/officeDocument/2006/relationships/slide" Target="/ppt/slides/slide7.xml" Id="Re1504bd9ac634bc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e409189e4b847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b64d72b8794ee3" /><Relationship Type="http://schemas.openxmlformats.org/officeDocument/2006/relationships/theme" Target="/ppt/slideMasters/theme/theme1.xml" Id="R7c8e96af3f6d41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b64d72b8794ee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d651b5994c4f0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85f4f76d234d9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68ca2fb56425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716ad2a41444de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7907963adc4b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f64050414b47d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bcb52331f04d3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 EIKENES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 EIKENES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−10 526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CHRISTIAN KRIKEN EIKENES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925 614 807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 EIKENES INVEST AS</a:t>
            </a:r>
          </a:p>
        </p:txBody>
      </p:sp>
    </p:spTree>
  </p:cSld>
  <p:clrMapOvr>
    <a:masterClrMapping xmlns:a="http://schemas.openxmlformats.org/drawingml/2006/main"/>
  </p:clrMapOvr>
</p:sld>
</file>