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3d87436da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352bf5c3c74890"/>
  </p:sldMasterIdLst>
  <p:sldIdLst>
    <p:sldId xmlns:r="http://schemas.openxmlformats.org/officeDocument/2006/relationships" id="256" r:id="Rb00136c1f45245de"/>
    <p:sldId xmlns:r="http://schemas.openxmlformats.org/officeDocument/2006/relationships" id="257" r:id="R90357f8b19504ef3"/>
    <p:sldId xmlns:r="http://schemas.openxmlformats.org/officeDocument/2006/relationships" id="258" r:id="Rff85120ba6104523"/>
    <p:sldId xmlns:r="http://schemas.openxmlformats.org/officeDocument/2006/relationships" id="259" r:id="R7338b104e5474520"/>
    <p:sldId xmlns:r="http://schemas.openxmlformats.org/officeDocument/2006/relationships" id="260" r:id="Re430a8bf71354a46"/>
    <p:sldId xmlns:r="http://schemas.openxmlformats.org/officeDocument/2006/relationships" id="261" r:id="R992ada6f0cec4bba"/>
    <p:sldId xmlns:r="http://schemas.openxmlformats.org/officeDocument/2006/relationships" id="262" r:id="Ra1da6b0c576547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52bf5c3c74890" /><Relationship Type="http://schemas.openxmlformats.org/officeDocument/2006/relationships/slide" Target="/ppt/slides/slide1.xml" Id="Rb00136c1f45245de" /><Relationship Type="http://schemas.openxmlformats.org/officeDocument/2006/relationships/slide" Target="/ppt/slides/slide2.xml" Id="R90357f8b19504ef3" /><Relationship Type="http://schemas.openxmlformats.org/officeDocument/2006/relationships/slide" Target="/ppt/slides/slide3.xml" Id="Rff85120ba6104523" /><Relationship Type="http://schemas.openxmlformats.org/officeDocument/2006/relationships/slide" Target="/ppt/slides/slide4.xml" Id="R7338b104e5474520" /><Relationship Type="http://schemas.openxmlformats.org/officeDocument/2006/relationships/slide" Target="/ppt/slides/slide5.xml" Id="Re430a8bf71354a46" /><Relationship Type="http://schemas.openxmlformats.org/officeDocument/2006/relationships/slide" Target="/ppt/slides/slide6.xml" Id="R992ada6f0cec4bba" /><Relationship Type="http://schemas.openxmlformats.org/officeDocument/2006/relationships/slide" Target="/ppt/slides/slide7.xml" Id="Ra1da6b0c576547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3284072d5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189ed895745b6" /><Relationship Type="http://schemas.openxmlformats.org/officeDocument/2006/relationships/theme" Target="/ppt/slideMasters/theme/theme1.xml" Id="Rd87a153db299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189ed895745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38235cb9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9fca4761d4e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18e36c301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5c58efafc41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a2d33838848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0e7610df9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ea9718d82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TEMPURA SUSHI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TEMPURA SUSHI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−3 061 663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−3 067 010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−3 315 847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1 826 180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925 614 270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