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8eaf11bc6944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1b0c9acaf441cf"/>
  </p:sldMasterIdLst>
  <p:sldIdLst>
    <p:sldId xmlns:r="http://schemas.openxmlformats.org/officeDocument/2006/relationships" id="256" r:id="R45118112568b4c9f"/>
    <p:sldId xmlns:r="http://schemas.openxmlformats.org/officeDocument/2006/relationships" id="257" r:id="Rf658070f7eab4fdd"/>
    <p:sldId xmlns:r="http://schemas.openxmlformats.org/officeDocument/2006/relationships" id="258" r:id="R4bb908bea4cc440b"/>
    <p:sldId xmlns:r="http://schemas.openxmlformats.org/officeDocument/2006/relationships" id="259" r:id="R5e689002605d49b1"/>
    <p:sldId xmlns:r="http://schemas.openxmlformats.org/officeDocument/2006/relationships" id="260" r:id="R969ebf85eb074bf7"/>
    <p:sldId xmlns:r="http://schemas.openxmlformats.org/officeDocument/2006/relationships" id="261" r:id="R6bbfcd8226634a49"/>
    <p:sldId xmlns:r="http://schemas.openxmlformats.org/officeDocument/2006/relationships" id="262" r:id="Rd495575e80b24a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1b0c9acaf441cf" /><Relationship Type="http://schemas.openxmlformats.org/officeDocument/2006/relationships/slide" Target="/ppt/slides/slide1.xml" Id="R45118112568b4c9f" /><Relationship Type="http://schemas.openxmlformats.org/officeDocument/2006/relationships/slide" Target="/ppt/slides/slide2.xml" Id="Rf658070f7eab4fdd" /><Relationship Type="http://schemas.openxmlformats.org/officeDocument/2006/relationships/slide" Target="/ppt/slides/slide3.xml" Id="R4bb908bea4cc440b" /><Relationship Type="http://schemas.openxmlformats.org/officeDocument/2006/relationships/slide" Target="/ppt/slides/slide4.xml" Id="R5e689002605d49b1" /><Relationship Type="http://schemas.openxmlformats.org/officeDocument/2006/relationships/slide" Target="/ppt/slides/slide5.xml" Id="R969ebf85eb074bf7" /><Relationship Type="http://schemas.openxmlformats.org/officeDocument/2006/relationships/slide" Target="/ppt/slides/slide6.xml" Id="R6bbfcd8226634a49" /><Relationship Type="http://schemas.openxmlformats.org/officeDocument/2006/relationships/slide" Target="/ppt/slides/slide7.xml" Id="Rd495575e80b24a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ff3f5c19c046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f393794904fc5" /><Relationship Type="http://schemas.openxmlformats.org/officeDocument/2006/relationships/theme" Target="/ppt/slideMasters/theme/theme1.xml" Id="Rbf5932e66e0d45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5f393794904f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875c9892d45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6209ae55d40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76057bf254b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4d6a7200948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0e92ae39934c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117c75cd549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913bc5127f48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NES-BIL FURNESVEGEN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NES-BIL FURNESVEGEN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NES-BIL FURNESVEGEN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NES-BIL FURNESVEGEN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NES-BIL FURNESVEGEN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NES-BIL FURNESVEGEN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19 559 303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−762 989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−866 282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−531 166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2 946 438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NES-BIL FURNESVEGEN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NES-BIL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NES-BIL FURNESVEGEN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Furnesvegen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2318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925 610 461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NES-BIL FURNESVEGEN AS</a:t>
            </a:r>
          </a:p>
        </p:txBody>
      </p:sp>
    </p:spTree>
  </p:cSld>
  <p:clrMapOvr>
    <a:masterClrMapping xmlns:a="http://schemas.openxmlformats.org/drawingml/2006/main"/>
  </p:clrMapOvr>
</p:sld>
</file>