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1bf782699f40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c949ea662843a4"/>
  </p:sldMasterIdLst>
  <p:sldIdLst>
    <p:sldId xmlns:r="http://schemas.openxmlformats.org/officeDocument/2006/relationships" id="256" r:id="R962de0692fd848ea"/>
    <p:sldId xmlns:r="http://schemas.openxmlformats.org/officeDocument/2006/relationships" id="257" r:id="Rcd69a2bfad4d4f26"/>
    <p:sldId xmlns:r="http://schemas.openxmlformats.org/officeDocument/2006/relationships" id="258" r:id="R0f2659cb19f144a1"/>
    <p:sldId xmlns:r="http://schemas.openxmlformats.org/officeDocument/2006/relationships" id="259" r:id="R36fc70979023445a"/>
    <p:sldId xmlns:r="http://schemas.openxmlformats.org/officeDocument/2006/relationships" id="260" r:id="R1f0fb32e7f854989"/>
    <p:sldId xmlns:r="http://schemas.openxmlformats.org/officeDocument/2006/relationships" id="261" r:id="R4c467c50532f426b"/>
    <p:sldId xmlns:r="http://schemas.openxmlformats.org/officeDocument/2006/relationships" id="262" r:id="Rf4e49a11e28f49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c949ea662843a4" /><Relationship Type="http://schemas.openxmlformats.org/officeDocument/2006/relationships/slide" Target="/ppt/slides/slide1.xml" Id="R962de0692fd848ea" /><Relationship Type="http://schemas.openxmlformats.org/officeDocument/2006/relationships/slide" Target="/ppt/slides/slide2.xml" Id="Rcd69a2bfad4d4f26" /><Relationship Type="http://schemas.openxmlformats.org/officeDocument/2006/relationships/slide" Target="/ppt/slides/slide3.xml" Id="R0f2659cb19f144a1" /><Relationship Type="http://schemas.openxmlformats.org/officeDocument/2006/relationships/slide" Target="/ppt/slides/slide4.xml" Id="R36fc70979023445a" /><Relationship Type="http://schemas.openxmlformats.org/officeDocument/2006/relationships/slide" Target="/ppt/slides/slide5.xml" Id="R1f0fb32e7f854989" /><Relationship Type="http://schemas.openxmlformats.org/officeDocument/2006/relationships/slide" Target="/ppt/slides/slide6.xml" Id="R4c467c50532f426b" /><Relationship Type="http://schemas.openxmlformats.org/officeDocument/2006/relationships/slide" Target="/ppt/slides/slide7.xml" Id="Rf4e49a11e28f49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1c1f0758934f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4dae929f94142" /><Relationship Type="http://schemas.openxmlformats.org/officeDocument/2006/relationships/theme" Target="/ppt/slideMasters/theme/theme1.xml" Id="R248e266076594e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f4dae929f941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af85ea06842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4789f852d41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d56a2671345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0ce5e25fc45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ae630d9304e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d32b841c946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8bb54dda948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HØINES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HØINES HOLDING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182 513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1 277 735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1 414 479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ØYSTEIN HØINES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Fregattvegen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5535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925 604 801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HØINES HOLDING AS</a:t>
            </a:r>
          </a:p>
        </p:txBody>
      </p:sp>
    </p:spTree>
  </p:cSld>
  <p:clrMapOvr>
    <a:masterClrMapping xmlns:a="http://schemas.openxmlformats.org/drawingml/2006/main"/>
  </p:clrMapOvr>
</p:sld>
</file>