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0bdd0fbc340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9095cc3e944f3"/>
  </p:sldMasterIdLst>
  <p:sldIdLst>
    <p:sldId xmlns:r="http://schemas.openxmlformats.org/officeDocument/2006/relationships" id="256" r:id="R685a37bb7bdd4286"/>
    <p:sldId xmlns:r="http://schemas.openxmlformats.org/officeDocument/2006/relationships" id="257" r:id="R137302c6e61f471e"/>
    <p:sldId xmlns:r="http://schemas.openxmlformats.org/officeDocument/2006/relationships" id="258" r:id="R704a14d57cd642dd"/>
    <p:sldId xmlns:r="http://schemas.openxmlformats.org/officeDocument/2006/relationships" id="259" r:id="R538cf58080354e91"/>
    <p:sldId xmlns:r="http://schemas.openxmlformats.org/officeDocument/2006/relationships" id="260" r:id="R1aa6dd6aff644c20"/>
    <p:sldId xmlns:r="http://schemas.openxmlformats.org/officeDocument/2006/relationships" id="261" r:id="R68d306cadcbb4921"/>
    <p:sldId xmlns:r="http://schemas.openxmlformats.org/officeDocument/2006/relationships" id="262" r:id="Rcfbcfee6dc7b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9095cc3e944f3" /><Relationship Type="http://schemas.openxmlformats.org/officeDocument/2006/relationships/slide" Target="/ppt/slides/slide1.xml" Id="R685a37bb7bdd4286" /><Relationship Type="http://schemas.openxmlformats.org/officeDocument/2006/relationships/slide" Target="/ppt/slides/slide2.xml" Id="R137302c6e61f471e" /><Relationship Type="http://schemas.openxmlformats.org/officeDocument/2006/relationships/slide" Target="/ppt/slides/slide3.xml" Id="R704a14d57cd642dd" /><Relationship Type="http://schemas.openxmlformats.org/officeDocument/2006/relationships/slide" Target="/ppt/slides/slide4.xml" Id="R538cf58080354e91" /><Relationship Type="http://schemas.openxmlformats.org/officeDocument/2006/relationships/slide" Target="/ppt/slides/slide5.xml" Id="R1aa6dd6aff644c20" /><Relationship Type="http://schemas.openxmlformats.org/officeDocument/2006/relationships/slide" Target="/ppt/slides/slide6.xml" Id="R68d306cadcbb4921" /><Relationship Type="http://schemas.openxmlformats.org/officeDocument/2006/relationships/slide" Target="/ppt/slides/slide7.xml" Id="Rcfbcfee6dc7b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3d28ee556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f93fa413a4f67" /><Relationship Type="http://schemas.openxmlformats.org/officeDocument/2006/relationships/theme" Target="/ppt/slideMasters/theme/theme1.xml" Id="Rf0d6b72d7a49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f93fa413a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b0415d88943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5bfce3280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76abc2c98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fcae21d27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8d4fdae8648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11f4a418349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31783e7b4d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VERUS PRAEDIUM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VERUS PRAEDIUM AS ble etablert [år] og holder til i Lepsøy.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EDC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Andvik, Røtingavegen 466A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5216 Lepsøy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925 604 550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VERUS PRAEDIUM AS</a:t>
            </a:r>
          </a:p>
        </p:txBody>
      </p:sp>
    </p:spTree>
  </p:cSld>
  <p:clrMapOvr>
    <a:masterClrMapping xmlns:a="http://schemas.openxmlformats.org/drawingml/2006/main"/>
  </p:clrMapOvr>
</p:sld>
</file>