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db35b420e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4d896c6494729"/>
  </p:sldMasterIdLst>
  <p:sldIdLst>
    <p:sldId xmlns:r="http://schemas.openxmlformats.org/officeDocument/2006/relationships" id="256" r:id="R35c5398208ea4d70"/>
    <p:sldId xmlns:r="http://schemas.openxmlformats.org/officeDocument/2006/relationships" id="257" r:id="Rc63f8aaaf691462a"/>
    <p:sldId xmlns:r="http://schemas.openxmlformats.org/officeDocument/2006/relationships" id="258" r:id="R80942e613a7d46f0"/>
    <p:sldId xmlns:r="http://schemas.openxmlformats.org/officeDocument/2006/relationships" id="259" r:id="R2c816c1bb4ab4baf"/>
    <p:sldId xmlns:r="http://schemas.openxmlformats.org/officeDocument/2006/relationships" id="260" r:id="Rf65c7886de594b83"/>
    <p:sldId xmlns:r="http://schemas.openxmlformats.org/officeDocument/2006/relationships" id="261" r:id="Rfd8728fc8b3e4b82"/>
    <p:sldId xmlns:r="http://schemas.openxmlformats.org/officeDocument/2006/relationships" id="262" r:id="Rcbdd5c49ed37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4d896c6494729" /><Relationship Type="http://schemas.openxmlformats.org/officeDocument/2006/relationships/slide" Target="/ppt/slides/slide1.xml" Id="R35c5398208ea4d70" /><Relationship Type="http://schemas.openxmlformats.org/officeDocument/2006/relationships/slide" Target="/ppt/slides/slide2.xml" Id="Rc63f8aaaf691462a" /><Relationship Type="http://schemas.openxmlformats.org/officeDocument/2006/relationships/slide" Target="/ppt/slides/slide3.xml" Id="R80942e613a7d46f0" /><Relationship Type="http://schemas.openxmlformats.org/officeDocument/2006/relationships/slide" Target="/ppt/slides/slide4.xml" Id="R2c816c1bb4ab4baf" /><Relationship Type="http://schemas.openxmlformats.org/officeDocument/2006/relationships/slide" Target="/ppt/slides/slide5.xml" Id="Rf65c7886de594b83" /><Relationship Type="http://schemas.openxmlformats.org/officeDocument/2006/relationships/slide" Target="/ppt/slides/slide6.xml" Id="Rfd8728fc8b3e4b82" /><Relationship Type="http://schemas.openxmlformats.org/officeDocument/2006/relationships/slide" Target="/ppt/slides/slide7.xml" Id="Rcbdd5c49ed37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b713747ca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3874b9144a34" /><Relationship Type="http://schemas.openxmlformats.org/officeDocument/2006/relationships/theme" Target="/ppt/slideMasters/theme/theme1.xml" Id="R7e692c77cad5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13874b914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a48f7618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331b9cdc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2a132b638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8c9018f2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d95ad30b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b28a5e5b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23d13ef1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STRANDGATA 2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 SARPSBORG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ISADOR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SVEIN ÅGE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ESPEN 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925 603 821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STRANDGATA 2 SARPSBORG AS</a:t>
            </a:r>
          </a:p>
        </p:txBody>
      </p:sp>
    </p:spTree>
  </p:cSld>
  <p:clrMapOvr>
    <a:masterClrMapping xmlns:a="http://schemas.openxmlformats.org/drawingml/2006/main"/>
  </p:clrMapOvr>
</p:sld>
</file>