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3e6d59304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8c2213485495c"/>
  </p:sldMasterIdLst>
  <p:sldIdLst>
    <p:sldId xmlns:r="http://schemas.openxmlformats.org/officeDocument/2006/relationships" id="256" r:id="R5b6e75fd27164887"/>
    <p:sldId xmlns:r="http://schemas.openxmlformats.org/officeDocument/2006/relationships" id="257" r:id="R3adaa42380534437"/>
    <p:sldId xmlns:r="http://schemas.openxmlformats.org/officeDocument/2006/relationships" id="258" r:id="Rf4428807b6454740"/>
    <p:sldId xmlns:r="http://schemas.openxmlformats.org/officeDocument/2006/relationships" id="259" r:id="R2bd6fff44b1441c9"/>
    <p:sldId xmlns:r="http://schemas.openxmlformats.org/officeDocument/2006/relationships" id="260" r:id="Rdf179822fd474933"/>
    <p:sldId xmlns:r="http://schemas.openxmlformats.org/officeDocument/2006/relationships" id="261" r:id="Rd545614bb01443d5"/>
    <p:sldId xmlns:r="http://schemas.openxmlformats.org/officeDocument/2006/relationships" id="262" r:id="R2df9e8f53219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8c2213485495c" /><Relationship Type="http://schemas.openxmlformats.org/officeDocument/2006/relationships/slide" Target="/ppt/slides/slide1.xml" Id="R5b6e75fd27164887" /><Relationship Type="http://schemas.openxmlformats.org/officeDocument/2006/relationships/slide" Target="/ppt/slides/slide2.xml" Id="R3adaa42380534437" /><Relationship Type="http://schemas.openxmlformats.org/officeDocument/2006/relationships/slide" Target="/ppt/slides/slide3.xml" Id="Rf4428807b6454740" /><Relationship Type="http://schemas.openxmlformats.org/officeDocument/2006/relationships/slide" Target="/ppt/slides/slide4.xml" Id="R2bd6fff44b1441c9" /><Relationship Type="http://schemas.openxmlformats.org/officeDocument/2006/relationships/slide" Target="/ppt/slides/slide5.xml" Id="Rdf179822fd474933" /><Relationship Type="http://schemas.openxmlformats.org/officeDocument/2006/relationships/slide" Target="/ppt/slides/slide6.xml" Id="Rd545614bb01443d5" /><Relationship Type="http://schemas.openxmlformats.org/officeDocument/2006/relationships/slide" Target="/ppt/slides/slide7.xml" Id="R2df9e8f53219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e8d969ba2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63a6451554d37" /><Relationship Type="http://schemas.openxmlformats.org/officeDocument/2006/relationships/theme" Target="/ppt/slideMasters/theme/theme1.xml" Id="Re33eb955d226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63a645155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ef3f1315d44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67d46dc5c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3929becfb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ecf2df86c44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acf72d0374e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06de569704a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db864863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J-DOGG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J-DOGG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Jostein Skoglund, Brobekkveien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925 603 341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J-DOGG HOLDING AS</a:t>
            </a:r>
          </a:p>
        </p:txBody>
      </p:sp>
    </p:spTree>
  </p:cSld>
  <p:clrMapOvr>
    <a:masterClrMapping xmlns:a="http://schemas.openxmlformats.org/drawingml/2006/main"/>
  </p:clrMapOvr>
</p:sld>
</file>