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03af334ce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97b4acabea44b3"/>
  </p:sldMasterIdLst>
  <p:sldIdLst>
    <p:sldId xmlns:r="http://schemas.openxmlformats.org/officeDocument/2006/relationships" id="256" r:id="Rdf77bff018e14078"/>
    <p:sldId xmlns:r="http://schemas.openxmlformats.org/officeDocument/2006/relationships" id="257" r:id="R8fcbc966fd2d40de"/>
    <p:sldId xmlns:r="http://schemas.openxmlformats.org/officeDocument/2006/relationships" id="258" r:id="R6f107f64a5d74c58"/>
    <p:sldId xmlns:r="http://schemas.openxmlformats.org/officeDocument/2006/relationships" id="259" r:id="Rcb565de525c84f59"/>
    <p:sldId xmlns:r="http://schemas.openxmlformats.org/officeDocument/2006/relationships" id="260" r:id="R0f9e6d8bf94a4d3c"/>
    <p:sldId xmlns:r="http://schemas.openxmlformats.org/officeDocument/2006/relationships" id="261" r:id="Rc42ff84208be40e1"/>
    <p:sldId xmlns:r="http://schemas.openxmlformats.org/officeDocument/2006/relationships" id="262" r:id="R287629f26db4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7b4acabea44b3" /><Relationship Type="http://schemas.openxmlformats.org/officeDocument/2006/relationships/slide" Target="/ppt/slides/slide1.xml" Id="Rdf77bff018e14078" /><Relationship Type="http://schemas.openxmlformats.org/officeDocument/2006/relationships/slide" Target="/ppt/slides/slide2.xml" Id="R8fcbc966fd2d40de" /><Relationship Type="http://schemas.openxmlformats.org/officeDocument/2006/relationships/slide" Target="/ppt/slides/slide3.xml" Id="R6f107f64a5d74c58" /><Relationship Type="http://schemas.openxmlformats.org/officeDocument/2006/relationships/slide" Target="/ppt/slides/slide4.xml" Id="Rcb565de525c84f59" /><Relationship Type="http://schemas.openxmlformats.org/officeDocument/2006/relationships/slide" Target="/ppt/slides/slide5.xml" Id="R0f9e6d8bf94a4d3c" /><Relationship Type="http://schemas.openxmlformats.org/officeDocument/2006/relationships/slide" Target="/ppt/slides/slide6.xml" Id="Rc42ff84208be40e1" /><Relationship Type="http://schemas.openxmlformats.org/officeDocument/2006/relationships/slide" Target="/ppt/slides/slide7.xml" Id="R287629f26db4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94f8d5e39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a1c0590e644d2" /><Relationship Type="http://schemas.openxmlformats.org/officeDocument/2006/relationships/theme" Target="/ppt/slideMasters/theme/theme1.xml" Id="R7f6ebac4664340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aa1c0590e6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71a5f96c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0dec06962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2b2f98c36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2d07d2fa742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9db9381af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dae291e54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b8ebd291846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SONDRE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SONDRE MOEN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942 532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2 042 488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SONDRE WOLD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72A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925 602 833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MOEN AS</a:t>
            </a:r>
          </a:p>
        </p:txBody>
      </p:sp>
    </p:spTree>
  </p:cSld>
  <p:clrMapOvr>
    <a:masterClrMapping xmlns:a="http://schemas.openxmlformats.org/drawingml/2006/main"/>
  </p:clrMapOvr>
</p:sld>
</file>