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d578e9923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021bcc6a2462e"/>
  </p:sldMasterIdLst>
  <p:sldIdLst>
    <p:sldId xmlns:r="http://schemas.openxmlformats.org/officeDocument/2006/relationships" id="256" r:id="Ra9ae834a27c440bb"/>
    <p:sldId xmlns:r="http://schemas.openxmlformats.org/officeDocument/2006/relationships" id="257" r:id="Rdc1a3fe4850d4046"/>
    <p:sldId xmlns:r="http://schemas.openxmlformats.org/officeDocument/2006/relationships" id="258" r:id="Rdc63f274564842ba"/>
    <p:sldId xmlns:r="http://schemas.openxmlformats.org/officeDocument/2006/relationships" id="259" r:id="Rff3ff42c90b848d8"/>
    <p:sldId xmlns:r="http://schemas.openxmlformats.org/officeDocument/2006/relationships" id="260" r:id="R9efa9b592036415f"/>
    <p:sldId xmlns:r="http://schemas.openxmlformats.org/officeDocument/2006/relationships" id="261" r:id="R7fab312390a34003"/>
    <p:sldId xmlns:r="http://schemas.openxmlformats.org/officeDocument/2006/relationships" id="262" r:id="R638d6fb94cf5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021bcc6a2462e" /><Relationship Type="http://schemas.openxmlformats.org/officeDocument/2006/relationships/slide" Target="/ppt/slides/slide1.xml" Id="Ra9ae834a27c440bb" /><Relationship Type="http://schemas.openxmlformats.org/officeDocument/2006/relationships/slide" Target="/ppt/slides/slide2.xml" Id="Rdc1a3fe4850d4046" /><Relationship Type="http://schemas.openxmlformats.org/officeDocument/2006/relationships/slide" Target="/ppt/slides/slide3.xml" Id="Rdc63f274564842ba" /><Relationship Type="http://schemas.openxmlformats.org/officeDocument/2006/relationships/slide" Target="/ppt/slides/slide4.xml" Id="Rff3ff42c90b848d8" /><Relationship Type="http://schemas.openxmlformats.org/officeDocument/2006/relationships/slide" Target="/ppt/slides/slide5.xml" Id="R9efa9b592036415f" /><Relationship Type="http://schemas.openxmlformats.org/officeDocument/2006/relationships/slide" Target="/ppt/slides/slide6.xml" Id="R7fab312390a34003" /><Relationship Type="http://schemas.openxmlformats.org/officeDocument/2006/relationships/slide" Target="/ppt/slides/slide7.xml" Id="R638d6fb94cf5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20cc2b3f9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9c529e79143ad" /><Relationship Type="http://schemas.openxmlformats.org/officeDocument/2006/relationships/theme" Target="/ppt/slideMasters/theme/theme1.xml" Id="R8e2a4cd43704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9c529e791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cfcc0b884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25caf81dc46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34d03f22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36b190aec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5dd531f96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c82665e02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5239fd778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RØNNINGEN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BYGG HOLDING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9 258 904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13 332 522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STIAN SIRIRUD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Hoffs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stian.ronningen@norgeshus.no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925 597 767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BYGG HOLDING AS</a:t>
            </a:r>
          </a:p>
        </p:txBody>
      </p:sp>
    </p:spTree>
  </p:cSld>
  <p:clrMapOvr>
    <a:masterClrMapping xmlns:a="http://schemas.openxmlformats.org/drawingml/2006/main"/>
  </p:clrMapOvr>
</p:sld>
</file>