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c6060c26b847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469a4ca9334318"/>
  </p:sldMasterIdLst>
  <p:sldIdLst>
    <p:sldId xmlns:r="http://schemas.openxmlformats.org/officeDocument/2006/relationships" id="256" r:id="Raca769fad5764978"/>
    <p:sldId xmlns:r="http://schemas.openxmlformats.org/officeDocument/2006/relationships" id="257" r:id="R72a3582526584274"/>
    <p:sldId xmlns:r="http://schemas.openxmlformats.org/officeDocument/2006/relationships" id="258" r:id="Rd3f098e018744bc9"/>
    <p:sldId xmlns:r="http://schemas.openxmlformats.org/officeDocument/2006/relationships" id="259" r:id="Raaefc9148fdf4627"/>
    <p:sldId xmlns:r="http://schemas.openxmlformats.org/officeDocument/2006/relationships" id="260" r:id="R2a0ce877b0094a97"/>
    <p:sldId xmlns:r="http://schemas.openxmlformats.org/officeDocument/2006/relationships" id="261" r:id="R8892dc7f20b740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469a4ca9334318" /><Relationship Type="http://schemas.openxmlformats.org/officeDocument/2006/relationships/slide" Target="/ppt/slides/slide1.xml" Id="Raca769fad5764978" /><Relationship Type="http://schemas.openxmlformats.org/officeDocument/2006/relationships/slide" Target="/ppt/slides/slide2.xml" Id="R72a3582526584274" /><Relationship Type="http://schemas.openxmlformats.org/officeDocument/2006/relationships/slide" Target="/ppt/slides/slide3.xml" Id="Rd3f098e018744bc9" /><Relationship Type="http://schemas.openxmlformats.org/officeDocument/2006/relationships/slide" Target="/ppt/slides/slide4.xml" Id="Raaefc9148fdf4627" /><Relationship Type="http://schemas.openxmlformats.org/officeDocument/2006/relationships/slide" Target="/ppt/slides/slide5.xml" Id="R2a0ce877b0094a97" /><Relationship Type="http://schemas.openxmlformats.org/officeDocument/2006/relationships/slide" Target="/ppt/slides/slide6.xml" Id="R8892dc7f20b740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60405be4d24d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8223293424310" /><Relationship Type="http://schemas.openxmlformats.org/officeDocument/2006/relationships/theme" Target="/ppt/slideMasters/theme/theme1.xml" Id="Rac8de503ee1a44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382232934243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4caf2ca8a44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a718c26e04c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5391f2f9743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52e037e5a4d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57247ddbf46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061fa266c4e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MEDVIND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MEDVIND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MEDVIND ARKITEKTUR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MEDVIND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MEDVIND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MEDVIND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BRITT SØRLIE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CECILIE NERLAND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ENG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MEDVIND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Anthon Walles vei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post@medvindarkitektur.no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www.medvindarkitektur.no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925 597 384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MEDVIND ARKITEKTUR AS</a:t>
            </a:r>
          </a:p>
        </p:txBody>
      </p:sp>
    </p:spTree>
  </p:cSld>
  <p:clrMapOvr>
    <a:masterClrMapping xmlns:a="http://schemas.openxmlformats.org/drawingml/2006/main"/>
  </p:clrMapOvr>
</p:sld>
</file>