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2486dc111c45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5ae05c7fa14e30"/>
  </p:sldMasterIdLst>
  <p:sldIdLst>
    <p:sldId xmlns:r="http://schemas.openxmlformats.org/officeDocument/2006/relationships" id="256" r:id="R7357c0287a0a44f0"/>
    <p:sldId xmlns:r="http://schemas.openxmlformats.org/officeDocument/2006/relationships" id="257" r:id="R7f77f46dbe134e85"/>
    <p:sldId xmlns:r="http://schemas.openxmlformats.org/officeDocument/2006/relationships" id="258" r:id="R218e5d6470184b82"/>
    <p:sldId xmlns:r="http://schemas.openxmlformats.org/officeDocument/2006/relationships" id="259" r:id="R9c07b96526f24e52"/>
    <p:sldId xmlns:r="http://schemas.openxmlformats.org/officeDocument/2006/relationships" id="260" r:id="R5b9127cbc2874887"/>
    <p:sldId xmlns:r="http://schemas.openxmlformats.org/officeDocument/2006/relationships" id="261" r:id="Re9645dea672b40c0"/>
    <p:sldId xmlns:r="http://schemas.openxmlformats.org/officeDocument/2006/relationships" id="262" r:id="Rfb6ec842282b46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ae05c7fa14e30" /><Relationship Type="http://schemas.openxmlformats.org/officeDocument/2006/relationships/slide" Target="/ppt/slides/slide1.xml" Id="R7357c0287a0a44f0" /><Relationship Type="http://schemas.openxmlformats.org/officeDocument/2006/relationships/slide" Target="/ppt/slides/slide2.xml" Id="R7f77f46dbe134e85" /><Relationship Type="http://schemas.openxmlformats.org/officeDocument/2006/relationships/slide" Target="/ppt/slides/slide3.xml" Id="R218e5d6470184b82" /><Relationship Type="http://schemas.openxmlformats.org/officeDocument/2006/relationships/slide" Target="/ppt/slides/slide4.xml" Id="R9c07b96526f24e52" /><Relationship Type="http://schemas.openxmlformats.org/officeDocument/2006/relationships/slide" Target="/ppt/slides/slide5.xml" Id="R5b9127cbc2874887" /><Relationship Type="http://schemas.openxmlformats.org/officeDocument/2006/relationships/slide" Target="/ppt/slides/slide6.xml" Id="Re9645dea672b40c0" /><Relationship Type="http://schemas.openxmlformats.org/officeDocument/2006/relationships/slide" Target="/ppt/slides/slide7.xml" Id="Rfb6ec842282b46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2da4a303b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071be08e24801" /><Relationship Type="http://schemas.openxmlformats.org/officeDocument/2006/relationships/theme" Target="/ppt/slideMasters/theme/theme1.xml" Id="Racf378c7d5f143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071be08e2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650a9d13d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6d63e9632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c23eb7b58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20cbfeadb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bba3ecffb45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df09cc778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81b9c0d9541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EBE BYGG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−392 213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DUNIHAGEN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3074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925 597 309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EBE BYGG AS</a:t>
            </a:r>
          </a:p>
        </p:txBody>
      </p:sp>
    </p:spTree>
  </p:cSld>
  <p:clrMapOvr>
    <a:masterClrMapping xmlns:a="http://schemas.openxmlformats.org/drawingml/2006/main"/>
  </p:clrMapOvr>
</p:sld>
</file>