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351f7fb2dc4f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7a60736c304a78"/>
  </p:sldMasterIdLst>
  <p:sldIdLst>
    <p:sldId xmlns:r="http://schemas.openxmlformats.org/officeDocument/2006/relationships" id="256" r:id="R8c0ba9fdeab2489b"/>
    <p:sldId xmlns:r="http://schemas.openxmlformats.org/officeDocument/2006/relationships" id="257" r:id="Rb4bccd5bbcef4dfe"/>
    <p:sldId xmlns:r="http://schemas.openxmlformats.org/officeDocument/2006/relationships" id="258" r:id="R78e0a3c3d0784126"/>
    <p:sldId xmlns:r="http://schemas.openxmlformats.org/officeDocument/2006/relationships" id="259" r:id="Rd1659c9fb6ac4db2"/>
    <p:sldId xmlns:r="http://schemas.openxmlformats.org/officeDocument/2006/relationships" id="260" r:id="R77ab5c84ad8f4474"/>
    <p:sldId xmlns:r="http://schemas.openxmlformats.org/officeDocument/2006/relationships" id="261" r:id="Rb90aad26ad974464"/>
    <p:sldId xmlns:r="http://schemas.openxmlformats.org/officeDocument/2006/relationships" id="262" r:id="Rcd39e3f86b4342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7a60736c304a78" /><Relationship Type="http://schemas.openxmlformats.org/officeDocument/2006/relationships/slide" Target="/ppt/slides/slide1.xml" Id="R8c0ba9fdeab2489b" /><Relationship Type="http://schemas.openxmlformats.org/officeDocument/2006/relationships/slide" Target="/ppt/slides/slide2.xml" Id="Rb4bccd5bbcef4dfe" /><Relationship Type="http://schemas.openxmlformats.org/officeDocument/2006/relationships/slide" Target="/ppt/slides/slide3.xml" Id="R78e0a3c3d0784126" /><Relationship Type="http://schemas.openxmlformats.org/officeDocument/2006/relationships/slide" Target="/ppt/slides/slide4.xml" Id="Rd1659c9fb6ac4db2" /><Relationship Type="http://schemas.openxmlformats.org/officeDocument/2006/relationships/slide" Target="/ppt/slides/slide5.xml" Id="R77ab5c84ad8f4474" /><Relationship Type="http://schemas.openxmlformats.org/officeDocument/2006/relationships/slide" Target="/ppt/slides/slide6.xml" Id="Rb90aad26ad974464" /><Relationship Type="http://schemas.openxmlformats.org/officeDocument/2006/relationships/slide" Target="/ppt/slides/slide7.xml" Id="Rcd39e3f86b4342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4d5febbda240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3ee00e0d994d19" /><Relationship Type="http://schemas.openxmlformats.org/officeDocument/2006/relationships/theme" Target="/ppt/slideMasters/theme/theme1.xml" Id="R920cdb29367d48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3ee00e0d994d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6345237af4c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1975c22ebb40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61679d8fa46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22b8f3d4f43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fa828120f54c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4567b451e48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1da1729204d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FINAXE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FINAXE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FINAXE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FINAXE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FINAXE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FINAXE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1 102 229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11 293 973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FINAXE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ALSABEEHG MOHAMMED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HUSSAIN MOUSA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FINAXE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925 596 930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FINAXE AS</a:t>
            </a:r>
          </a:p>
        </p:txBody>
      </p:sp>
    </p:spTree>
  </p:cSld>
  <p:clrMapOvr>
    <a:masterClrMapping xmlns:a="http://schemas.openxmlformats.org/drawingml/2006/main"/>
  </p:clrMapOvr>
</p:sld>
</file>