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11c7b55b1b40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037bc5f664404"/>
  </p:sldMasterIdLst>
  <p:sldIdLst>
    <p:sldId xmlns:r="http://schemas.openxmlformats.org/officeDocument/2006/relationships" id="256" r:id="R8ac9e43868f64628"/>
    <p:sldId xmlns:r="http://schemas.openxmlformats.org/officeDocument/2006/relationships" id="257" r:id="R8a924d5b55804cb0"/>
    <p:sldId xmlns:r="http://schemas.openxmlformats.org/officeDocument/2006/relationships" id="258" r:id="R276b27693c184e2c"/>
    <p:sldId xmlns:r="http://schemas.openxmlformats.org/officeDocument/2006/relationships" id="259" r:id="R7c5a8a4ef16940f9"/>
    <p:sldId xmlns:r="http://schemas.openxmlformats.org/officeDocument/2006/relationships" id="260" r:id="R376f598c3a124047"/>
    <p:sldId xmlns:r="http://schemas.openxmlformats.org/officeDocument/2006/relationships" id="261" r:id="R71370ad9f70b44a1"/>
    <p:sldId xmlns:r="http://schemas.openxmlformats.org/officeDocument/2006/relationships" id="262" r:id="R887c3dd6e6af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037bc5f664404" /><Relationship Type="http://schemas.openxmlformats.org/officeDocument/2006/relationships/slide" Target="/ppt/slides/slide1.xml" Id="R8ac9e43868f64628" /><Relationship Type="http://schemas.openxmlformats.org/officeDocument/2006/relationships/slide" Target="/ppt/slides/slide2.xml" Id="R8a924d5b55804cb0" /><Relationship Type="http://schemas.openxmlformats.org/officeDocument/2006/relationships/slide" Target="/ppt/slides/slide3.xml" Id="R276b27693c184e2c" /><Relationship Type="http://schemas.openxmlformats.org/officeDocument/2006/relationships/slide" Target="/ppt/slides/slide4.xml" Id="R7c5a8a4ef16940f9" /><Relationship Type="http://schemas.openxmlformats.org/officeDocument/2006/relationships/slide" Target="/ppt/slides/slide5.xml" Id="R376f598c3a124047" /><Relationship Type="http://schemas.openxmlformats.org/officeDocument/2006/relationships/slide" Target="/ppt/slides/slide6.xml" Id="R71370ad9f70b44a1" /><Relationship Type="http://schemas.openxmlformats.org/officeDocument/2006/relationships/slide" Target="/ppt/slides/slide7.xml" Id="R887c3dd6e6af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28d7a0218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abbdec9a44501" /><Relationship Type="http://schemas.openxmlformats.org/officeDocument/2006/relationships/theme" Target="/ppt/slideMasters/theme/theme1.xml" Id="R5bfe12e36836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abbdec9a445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181be5c4345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d20e8a98945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20b2b76c348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098057e5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e065dbb3546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c4522296340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532093c874a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CHRISSY LEE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CHRISSY LEE PRODUCTIONS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−211 887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−264 734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STØRMER CHRISTINA LEIN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STØRMER JAN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Hansmarkvegen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925 593 052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CHRISSY LEE PRODUCTIONS AS</a:t>
            </a:r>
          </a:p>
        </p:txBody>
      </p:sp>
    </p:spTree>
  </p:cSld>
  <p:clrMapOvr>
    <a:masterClrMapping xmlns:a="http://schemas.openxmlformats.org/drawingml/2006/main"/>
  </p:clrMapOvr>
</p:sld>
</file>