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86a00ec2a641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8da9da8e51401b"/>
  </p:sldMasterIdLst>
  <p:sldIdLst>
    <p:sldId xmlns:r="http://schemas.openxmlformats.org/officeDocument/2006/relationships" id="256" r:id="R67230c934a1c459c"/>
    <p:sldId xmlns:r="http://schemas.openxmlformats.org/officeDocument/2006/relationships" id="257" r:id="R8b01fba7a8914a15"/>
    <p:sldId xmlns:r="http://schemas.openxmlformats.org/officeDocument/2006/relationships" id="258" r:id="R310c498bfd8444b8"/>
    <p:sldId xmlns:r="http://schemas.openxmlformats.org/officeDocument/2006/relationships" id="259" r:id="R44db4ab4f17342e6"/>
    <p:sldId xmlns:r="http://schemas.openxmlformats.org/officeDocument/2006/relationships" id="260" r:id="Rae701780f4e74fce"/>
    <p:sldId xmlns:r="http://schemas.openxmlformats.org/officeDocument/2006/relationships" id="261" r:id="R0388cf7d4ad74d66"/>
    <p:sldId xmlns:r="http://schemas.openxmlformats.org/officeDocument/2006/relationships" id="262" r:id="Rdbc196c3a0c944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8da9da8e51401b" /><Relationship Type="http://schemas.openxmlformats.org/officeDocument/2006/relationships/slide" Target="/ppt/slides/slide1.xml" Id="R67230c934a1c459c" /><Relationship Type="http://schemas.openxmlformats.org/officeDocument/2006/relationships/slide" Target="/ppt/slides/slide2.xml" Id="R8b01fba7a8914a15" /><Relationship Type="http://schemas.openxmlformats.org/officeDocument/2006/relationships/slide" Target="/ppt/slides/slide3.xml" Id="R310c498bfd8444b8" /><Relationship Type="http://schemas.openxmlformats.org/officeDocument/2006/relationships/slide" Target="/ppt/slides/slide4.xml" Id="R44db4ab4f17342e6" /><Relationship Type="http://schemas.openxmlformats.org/officeDocument/2006/relationships/slide" Target="/ppt/slides/slide5.xml" Id="Rae701780f4e74fce" /><Relationship Type="http://schemas.openxmlformats.org/officeDocument/2006/relationships/slide" Target="/ppt/slides/slide6.xml" Id="R0388cf7d4ad74d66" /><Relationship Type="http://schemas.openxmlformats.org/officeDocument/2006/relationships/slide" Target="/ppt/slides/slide7.xml" Id="Rdbc196c3a0c944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3b4a97dd7c40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834e170b245f7" /><Relationship Type="http://schemas.openxmlformats.org/officeDocument/2006/relationships/theme" Target="/ppt/slideMasters/theme/theme1.xml" Id="Re7f310f1b2c448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9834e170b245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d6c7f73cc4e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ea4f027644f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74da6c70b4a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8e6cd50cf48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b77e96c9349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a59f8dbb744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90767e2eb46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KALLEVÅG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KALLEVÅG EIENDOM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889 915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1 163 430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ANETTE KALLEVÅG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KARI KALLEVÅG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925 592 846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KALLEVÅG EIENDOM AS</a:t>
            </a:r>
          </a:p>
        </p:txBody>
      </p:sp>
    </p:spTree>
  </p:cSld>
  <p:clrMapOvr>
    <a:masterClrMapping xmlns:a="http://schemas.openxmlformats.org/drawingml/2006/main"/>
  </p:clrMapOvr>
</p:sld>
</file>