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e179692acb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ee776d0084163"/>
  </p:sldMasterIdLst>
  <p:sldIdLst>
    <p:sldId xmlns:r="http://schemas.openxmlformats.org/officeDocument/2006/relationships" id="256" r:id="R5cb4ab50de474050"/>
    <p:sldId xmlns:r="http://schemas.openxmlformats.org/officeDocument/2006/relationships" id="257" r:id="R8315cb17ff414cc7"/>
    <p:sldId xmlns:r="http://schemas.openxmlformats.org/officeDocument/2006/relationships" id="258" r:id="R494bd5faaa2941fa"/>
    <p:sldId xmlns:r="http://schemas.openxmlformats.org/officeDocument/2006/relationships" id="259" r:id="R56bb0670b00b4e16"/>
    <p:sldId xmlns:r="http://schemas.openxmlformats.org/officeDocument/2006/relationships" id="260" r:id="Rac140984da25474c"/>
    <p:sldId xmlns:r="http://schemas.openxmlformats.org/officeDocument/2006/relationships" id="261" r:id="Rd17a464fcb254985"/>
    <p:sldId xmlns:r="http://schemas.openxmlformats.org/officeDocument/2006/relationships" id="262" r:id="R1318f310bb1d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ee776d0084163" /><Relationship Type="http://schemas.openxmlformats.org/officeDocument/2006/relationships/slide" Target="/ppt/slides/slide1.xml" Id="R5cb4ab50de474050" /><Relationship Type="http://schemas.openxmlformats.org/officeDocument/2006/relationships/slide" Target="/ppt/slides/slide2.xml" Id="R8315cb17ff414cc7" /><Relationship Type="http://schemas.openxmlformats.org/officeDocument/2006/relationships/slide" Target="/ppt/slides/slide3.xml" Id="R494bd5faaa2941fa" /><Relationship Type="http://schemas.openxmlformats.org/officeDocument/2006/relationships/slide" Target="/ppt/slides/slide4.xml" Id="R56bb0670b00b4e16" /><Relationship Type="http://schemas.openxmlformats.org/officeDocument/2006/relationships/slide" Target="/ppt/slides/slide5.xml" Id="Rac140984da25474c" /><Relationship Type="http://schemas.openxmlformats.org/officeDocument/2006/relationships/slide" Target="/ppt/slides/slide6.xml" Id="Rd17a464fcb254985" /><Relationship Type="http://schemas.openxmlformats.org/officeDocument/2006/relationships/slide" Target="/ppt/slides/slide7.xml" Id="R1318f310bb1d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a890574ab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5ac126a244cca" /><Relationship Type="http://schemas.openxmlformats.org/officeDocument/2006/relationships/theme" Target="/ppt/slideMasters/theme/theme1.xml" Id="Reca46ea090f54f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5ac126a24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13010cfa5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b6947d9bd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11669361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f6d947ae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78ac1a890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476e08ad7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e2f849fbd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B/G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B/G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