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808b1e24c142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2bd1251cf84e3c"/>
  </p:sldMasterIdLst>
  <p:sldIdLst>
    <p:sldId xmlns:r="http://schemas.openxmlformats.org/officeDocument/2006/relationships" id="256" r:id="R04c9efdf4f32492e"/>
    <p:sldId xmlns:r="http://schemas.openxmlformats.org/officeDocument/2006/relationships" id="257" r:id="R70c3243b5aa748f7"/>
    <p:sldId xmlns:r="http://schemas.openxmlformats.org/officeDocument/2006/relationships" id="258" r:id="Raf396c6dd75a45ce"/>
    <p:sldId xmlns:r="http://schemas.openxmlformats.org/officeDocument/2006/relationships" id="259" r:id="Ra621c8a8a97946a6"/>
    <p:sldId xmlns:r="http://schemas.openxmlformats.org/officeDocument/2006/relationships" id="260" r:id="R0e124b9bded34917"/>
    <p:sldId xmlns:r="http://schemas.openxmlformats.org/officeDocument/2006/relationships" id="261" r:id="R508fa58285f2445a"/>
    <p:sldId xmlns:r="http://schemas.openxmlformats.org/officeDocument/2006/relationships" id="262" r:id="R8c21583afd5e41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bd1251cf84e3c" /><Relationship Type="http://schemas.openxmlformats.org/officeDocument/2006/relationships/slide" Target="/ppt/slides/slide1.xml" Id="R04c9efdf4f32492e" /><Relationship Type="http://schemas.openxmlformats.org/officeDocument/2006/relationships/slide" Target="/ppt/slides/slide2.xml" Id="R70c3243b5aa748f7" /><Relationship Type="http://schemas.openxmlformats.org/officeDocument/2006/relationships/slide" Target="/ppt/slides/slide3.xml" Id="Raf396c6dd75a45ce" /><Relationship Type="http://schemas.openxmlformats.org/officeDocument/2006/relationships/slide" Target="/ppt/slides/slide4.xml" Id="Ra621c8a8a97946a6" /><Relationship Type="http://schemas.openxmlformats.org/officeDocument/2006/relationships/slide" Target="/ppt/slides/slide5.xml" Id="R0e124b9bded34917" /><Relationship Type="http://schemas.openxmlformats.org/officeDocument/2006/relationships/slide" Target="/ppt/slides/slide6.xml" Id="R508fa58285f2445a" /><Relationship Type="http://schemas.openxmlformats.org/officeDocument/2006/relationships/slide" Target="/ppt/slides/slide7.xml" Id="R8c21583afd5e41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a5751c30b4d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6f42f4c604ca3" /><Relationship Type="http://schemas.openxmlformats.org/officeDocument/2006/relationships/theme" Target="/ppt/slideMasters/theme/theme1.xml" Id="R47aaa3054a7444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c6f42f4c604c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a303205674f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0e7dd20bb46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50a5f7d6c4f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3a8fcdd614d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b6527a5364a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21fec1f3346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b32bff342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DIGITAL MARKETING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MARKETING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−64 199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SAMI INVEST LLC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925 590 800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MARKETING AS</a:t>
            </a:r>
          </a:p>
        </p:txBody>
      </p:sp>
    </p:spTree>
  </p:cSld>
  <p:clrMapOvr>
    <a:masterClrMapping xmlns:a="http://schemas.openxmlformats.org/drawingml/2006/main"/>
  </p:clrMapOvr>
</p:sld>
</file>