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c0fc6ef67146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76892c9fc14f05"/>
  </p:sldMasterIdLst>
  <p:sldIdLst>
    <p:sldId xmlns:r="http://schemas.openxmlformats.org/officeDocument/2006/relationships" id="256" r:id="Ra1277b28f25646e3"/>
    <p:sldId xmlns:r="http://schemas.openxmlformats.org/officeDocument/2006/relationships" id="257" r:id="R7842b10c575a4f08"/>
    <p:sldId xmlns:r="http://schemas.openxmlformats.org/officeDocument/2006/relationships" id="258" r:id="Rb2d93e07960d4cba"/>
    <p:sldId xmlns:r="http://schemas.openxmlformats.org/officeDocument/2006/relationships" id="259" r:id="R4a9e3c30d84e401a"/>
    <p:sldId xmlns:r="http://schemas.openxmlformats.org/officeDocument/2006/relationships" id="260" r:id="R6fb291e7eb504d8e"/>
    <p:sldId xmlns:r="http://schemas.openxmlformats.org/officeDocument/2006/relationships" id="261" r:id="R7e13a4289ba04da3"/>
    <p:sldId xmlns:r="http://schemas.openxmlformats.org/officeDocument/2006/relationships" id="262" r:id="Rcd366cb8e16042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76892c9fc14f05" /><Relationship Type="http://schemas.openxmlformats.org/officeDocument/2006/relationships/slide" Target="/ppt/slides/slide1.xml" Id="Ra1277b28f25646e3" /><Relationship Type="http://schemas.openxmlformats.org/officeDocument/2006/relationships/slide" Target="/ppt/slides/slide2.xml" Id="R7842b10c575a4f08" /><Relationship Type="http://schemas.openxmlformats.org/officeDocument/2006/relationships/slide" Target="/ppt/slides/slide3.xml" Id="Rb2d93e07960d4cba" /><Relationship Type="http://schemas.openxmlformats.org/officeDocument/2006/relationships/slide" Target="/ppt/slides/slide4.xml" Id="R4a9e3c30d84e401a" /><Relationship Type="http://schemas.openxmlformats.org/officeDocument/2006/relationships/slide" Target="/ppt/slides/slide5.xml" Id="R6fb291e7eb504d8e" /><Relationship Type="http://schemas.openxmlformats.org/officeDocument/2006/relationships/slide" Target="/ppt/slides/slide6.xml" Id="R7e13a4289ba04da3" /><Relationship Type="http://schemas.openxmlformats.org/officeDocument/2006/relationships/slide" Target="/ppt/slides/slide7.xml" Id="Rcd366cb8e16042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ed78412abe4d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5c3c470294e81" /><Relationship Type="http://schemas.openxmlformats.org/officeDocument/2006/relationships/theme" Target="/ppt/slideMasters/theme/theme1.xml" Id="Rff3963b6ff0747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55c3c470294e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06fa6c6524c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10e68b41848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fa534389d4c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e2e559fd747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76540a1a14c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f2ac652814e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042274b8f46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VENTURE 11B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VENTURE 11B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VENTURE 11B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VENTURE 11B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VENTURE 11B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VENTURE 11B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39 709 124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34 932 297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34 932 292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VENTURE 11B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VENTURE AS  –  76,3 %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VENTURE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INTERTRADE SHIPPING AS  –  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FRENICO AS  –  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RABAKKEN INVEST AS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VENTURE 11B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925 590 509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VENTURE 11B AS</a:t>
            </a:r>
          </a:p>
        </p:txBody>
      </p:sp>
    </p:spTree>
  </p:cSld>
  <p:clrMapOvr>
    <a:masterClrMapping xmlns:a="http://schemas.openxmlformats.org/drawingml/2006/main"/>
  </p:clrMapOvr>
</p:sld>
</file>