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9ca212952740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6389d942f04015"/>
  </p:sldMasterIdLst>
  <p:sldIdLst>
    <p:sldId xmlns:r="http://schemas.openxmlformats.org/officeDocument/2006/relationships" id="256" r:id="Rcca10461ad41437c"/>
    <p:sldId xmlns:r="http://schemas.openxmlformats.org/officeDocument/2006/relationships" id="257" r:id="Rae58662d0434479e"/>
    <p:sldId xmlns:r="http://schemas.openxmlformats.org/officeDocument/2006/relationships" id="258" r:id="Re408a46d9a444e62"/>
    <p:sldId xmlns:r="http://schemas.openxmlformats.org/officeDocument/2006/relationships" id="259" r:id="R0bebb5d854a74939"/>
    <p:sldId xmlns:r="http://schemas.openxmlformats.org/officeDocument/2006/relationships" id="260" r:id="R374cc76866274560"/>
    <p:sldId xmlns:r="http://schemas.openxmlformats.org/officeDocument/2006/relationships" id="261" r:id="Rcfd067dbe2ca41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6389d942f04015" /><Relationship Type="http://schemas.openxmlformats.org/officeDocument/2006/relationships/slide" Target="/ppt/slides/slide1.xml" Id="Rcca10461ad41437c" /><Relationship Type="http://schemas.openxmlformats.org/officeDocument/2006/relationships/slide" Target="/ppt/slides/slide2.xml" Id="Rae58662d0434479e" /><Relationship Type="http://schemas.openxmlformats.org/officeDocument/2006/relationships/slide" Target="/ppt/slides/slide3.xml" Id="Re408a46d9a444e62" /><Relationship Type="http://schemas.openxmlformats.org/officeDocument/2006/relationships/slide" Target="/ppt/slides/slide4.xml" Id="R0bebb5d854a74939" /><Relationship Type="http://schemas.openxmlformats.org/officeDocument/2006/relationships/slide" Target="/ppt/slides/slide5.xml" Id="R374cc76866274560" /><Relationship Type="http://schemas.openxmlformats.org/officeDocument/2006/relationships/slide" Target="/ppt/slides/slide6.xml" Id="Rcfd067dbe2ca41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cdd22a8fa645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a12445c45450d" /><Relationship Type="http://schemas.openxmlformats.org/officeDocument/2006/relationships/theme" Target="/ppt/slideMasters/theme/theme1.xml" Id="R8265d606651742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0a12445c4545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87ca3c0d240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4467733a540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b40c46db240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99e95748b44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96f40ad114d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c744a62a74a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GRIFFIN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GRIFFIN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GRIFFIN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GRIFFIN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GRIFFIN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GRIFFIN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RONALD CHRISTOPHER HEYERDAHL GRIFFIN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GRIFFIN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Herslebs gate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925 590 444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GRIFFIN CONSULTING AS</a:t>
            </a:r>
          </a:p>
        </p:txBody>
      </p:sp>
    </p:spTree>
  </p:cSld>
  <p:clrMapOvr>
    <a:masterClrMapping xmlns:a="http://schemas.openxmlformats.org/drawingml/2006/main"/>
  </p:clrMapOvr>
</p:sld>
</file>