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e57e97a7246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7c3117647a4b9f"/>
  </p:sldMasterIdLst>
  <p:sldIdLst>
    <p:sldId xmlns:r="http://schemas.openxmlformats.org/officeDocument/2006/relationships" id="256" r:id="R9c35ebe5e5814229"/>
    <p:sldId xmlns:r="http://schemas.openxmlformats.org/officeDocument/2006/relationships" id="257" r:id="R7f7971d8d8054cab"/>
    <p:sldId xmlns:r="http://schemas.openxmlformats.org/officeDocument/2006/relationships" id="258" r:id="Rb51b2eac35ff48e7"/>
    <p:sldId xmlns:r="http://schemas.openxmlformats.org/officeDocument/2006/relationships" id="259" r:id="Re8bc692e651c4013"/>
    <p:sldId xmlns:r="http://schemas.openxmlformats.org/officeDocument/2006/relationships" id="260" r:id="R116eb1457de7478f"/>
    <p:sldId xmlns:r="http://schemas.openxmlformats.org/officeDocument/2006/relationships" id="261" r:id="Ra04e61e5a1c84af9"/>
    <p:sldId xmlns:r="http://schemas.openxmlformats.org/officeDocument/2006/relationships" id="262" r:id="R6e3053b8275e49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7c3117647a4b9f" /><Relationship Type="http://schemas.openxmlformats.org/officeDocument/2006/relationships/slide" Target="/ppt/slides/slide1.xml" Id="R9c35ebe5e5814229" /><Relationship Type="http://schemas.openxmlformats.org/officeDocument/2006/relationships/slide" Target="/ppt/slides/slide2.xml" Id="R7f7971d8d8054cab" /><Relationship Type="http://schemas.openxmlformats.org/officeDocument/2006/relationships/slide" Target="/ppt/slides/slide3.xml" Id="Rb51b2eac35ff48e7" /><Relationship Type="http://schemas.openxmlformats.org/officeDocument/2006/relationships/slide" Target="/ppt/slides/slide4.xml" Id="Re8bc692e651c4013" /><Relationship Type="http://schemas.openxmlformats.org/officeDocument/2006/relationships/slide" Target="/ppt/slides/slide5.xml" Id="R116eb1457de7478f" /><Relationship Type="http://schemas.openxmlformats.org/officeDocument/2006/relationships/slide" Target="/ppt/slides/slide6.xml" Id="Ra04e61e5a1c84af9" /><Relationship Type="http://schemas.openxmlformats.org/officeDocument/2006/relationships/slide" Target="/ppt/slides/slide7.xml" Id="R6e3053b8275e49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a57afe34cd47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2964b13e246a2" /><Relationship Type="http://schemas.openxmlformats.org/officeDocument/2006/relationships/theme" Target="/ppt/slideMasters/theme/theme1.xml" Id="R9ae55942f3d2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2964b13e2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50dd666a54a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84db222cf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ff0fb2d3b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18fce1bc3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1e58949a4b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9bb40a20042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e74100d414c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ADELIE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ADELIE GROUP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KÖRÜK ULAS EMRE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EMILIE SVÆREN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925 590 045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ADELIE GROUP AS</a:t>
            </a:r>
          </a:p>
        </p:txBody>
      </p:sp>
    </p:spTree>
  </p:cSld>
  <p:clrMapOvr>
    <a:masterClrMapping xmlns:a="http://schemas.openxmlformats.org/drawingml/2006/main"/>
  </p:clrMapOvr>
</p:sld>
</file>