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82993a0e7a4b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5af8e15f2e4153"/>
  </p:sldMasterIdLst>
  <p:sldIdLst>
    <p:sldId xmlns:r="http://schemas.openxmlformats.org/officeDocument/2006/relationships" id="256" r:id="R1873b6f1184c4381"/>
    <p:sldId xmlns:r="http://schemas.openxmlformats.org/officeDocument/2006/relationships" id="257" r:id="R2a47fae0ad3845c5"/>
    <p:sldId xmlns:r="http://schemas.openxmlformats.org/officeDocument/2006/relationships" id="258" r:id="R85283aea93854a9f"/>
    <p:sldId xmlns:r="http://schemas.openxmlformats.org/officeDocument/2006/relationships" id="259" r:id="Rc3535103e25d411b"/>
    <p:sldId xmlns:r="http://schemas.openxmlformats.org/officeDocument/2006/relationships" id="260" r:id="Raab06115fdb04fd8"/>
    <p:sldId xmlns:r="http://schemas.openxmlformats.org/officeDocument/2006/relationships" id="261" r:id="R00fa6eaf3e124900"/>
    <p:sldId xmlns:r="http://schemas.openxmlformats.org/officeDocument/2006/relationships" id="262" r:id="Rf9683fe6952740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5af8e15f2e4153" /><Relationship Type="http://schemas.openxmlformats.org/officeDocument/2006/relationships/slide" Target="/ppt/slides/slide1.xml" Id="R1873b6f1184c4381" /><Relationship Type="http://schemas.openxmlformats.org/officeDocument/2006/relationships/slide" Target="/ppt/slides/slide2.xml" Id="R2a47fae0ad3845c5" /><Relationship Type="http://schemas.openxmlformats.org/officeDocument/2006/relationships/slide" Target="/ppt/slides/slide3.xml" Id="R85283aea93854a9f" /><Relationship Type="http://schemas.openxmlformats.org/officeDocument/2006/relationships/slide" Target="/ppt/slides/slide4.xml" Id="Rc3535103e25d411b" /><Relationship Type="http://schemas.openxmlformats.org/officeDocument/2006/relationships/slide" Target="/ppt/slides/slide5.xml" Id="Raab06115fdb04fd8" /><Relationship Type="http://schemas.openxmlformats.org/officeDocument/2006/relationships/slide" Target="/ppt/slides/slide6.xml" Id="R00fa6eaf3e124900" /><Relationship Type="http://schemas.openxmlformats.org/officeDocument/2006/relationships/slide" Target="/ppt/slides/slide7.xml" Id="Rf9683fe6952740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de243a84a145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e7b6399334f1a" /><Relationship Type="http://schemas.openxmlformats.org/officeDocument/2006/relationships/theme" Target="/ppt/slideMasters/theme/theme1.xml" Id="R984d49fc5bfe4e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5e7b6399334f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05d27f8824f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a105b3f134f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10a8a6adc4a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c533e04854d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986a3344b48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2f472108d4d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53b2a4ce04e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BJØRKELANGEN TRAFIKKSKOLE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BJØRKELANGEN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BJØRKELANGEN TRAFIKKSKOLE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BJØRKELANGEN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BJØRKELANGEN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BJØRKELANGEN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4 870 018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−182 891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−270 964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−216 354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2 618 009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BJØRKELANGEN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SIKSJØ-BERG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BUER THOR-GEORG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BUER VIDA LINN KARLSSON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BJØRKELANGEN TRAFIKKSKOLE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Bliksrudveien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925 589 209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BJØRKELANGEN TRAFIKKSKOLE AS</a:t>
            </a:r>
          </a:p>
        </p:txBody>
      </p:sp>
    </p:spTree>
  </p:cSld>
  <p:clrMapOvr>
    <a:masterClrMapping xmlns:a="http://schemas.openxmlformats.org/drawingml/2006/main"/>
  </p:clrMapOvr>
</p:sld>
</file>